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77" r:id="rId2"/>
  </p:sldMasterIdLst>
  <p:notesMasterIdLst>
    <p:notesMasterId r:id="rId26"/>
  </p:notesMasterIdLst>
  <p:handoutMasterIdLst>
    <p:handoutMasterId r:id="rId27"/>
  </p:handoutMasterIdLst>
  <p:sldIdLst>
    <p:sldId id="299" r:id="rId3"/>
    <p:sldId id="282" r:id="rId4"/>
    <p:sldId id="280" r:id="rId5"/>
    <p:sldId id="281" r:id="rId6"/>
    <p:sldId id="300" r:id="rId7"/>
    <p:sldId id="289" r:id="rId8"/>
    <p:sldId id="301" r:id="rId9"/>
    <p:sldId id="302" r:id="rId10"/>
    <p:sldId id="303" r:id="rId11"/>
    <p:sldId id="279" r:id="rId12"/>
    <p:sldId id="285" r:id="rId13"/>
    <p:sldId id="296" r:id="rId14"/>
    <p:sldId id="288" r:id="rId15"/>
    <p:sldId id="304" r:id="rId16"/>
    <p:sldId id="290" r:id="rId17"/>
    <p:sldId id="305" r:id="rId18"/>
    <p:sldId id="310" r:id="rId19"/>
    <p:sldId id="308" r:id="rId20"/>
    <p:sldId id="311" r:id="rId21"/>
    <p:sldId id="295" r:id="rId22"/>
    <p:sldId id="307" r:id="rId23"/>
    <p:sldId id="297" r:id="rId24"/>
    <p:sldId id="292" r:id="rId25"/>
  </p:sldIdLst>
  <p:sldSz cx="12192000" cy="6858000"/>
  <p:notesSz cx="13716000" cy="24384000"/>
  <p:defaultTextStyle>
    <a:defPPr rtl="0">
      <a:defRPr lang="it-IT"/>
    </a:defPPr>
    <a:lvl1pPr marL="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DCE"/>
    <a:srgbClr val="FFEFEF"/>
    <a:srgbClr val="83A7DD"/>
    <a:srgbClr val="AAC4E9"/>
    <a:srgbClr val="CDBE8A"/>
    <a:srgbClr val="202C8F"/>
    <a:srgbClr val="FDFBF6"/>
    <a:srgbClr val="DF8C8C"/>
    <a:srgbClr val="D4D593"/>
    <a:srgbClr val="E6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116" d="100"/>
          <a:sy n="116" d="100"/>
        </p:scale>
        <p:origin x="390" y="11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7" d="100"/>
          <a:sy n="37" d="100"/>
        </p:scale>
        <p:origin x="41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5247819D-F1CB-53B6-B1A3-051EEF8AE1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2A0DDE6F-9299-B8DF-CCB3-2CA9E78A55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2221-340C-4102-8331-69C7DD466B9E}" type="datetime1">
              <a:rPr lang="it-IT" smtClean="0"/>
              <a:t>23/05/2024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CB3DF9A0-78B3-B87B-E72F-87B083E9DC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3423EA6-72C0-6381-6233-C9F564383D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C2FFB-0891-454A-BBF6-17FC30BA47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110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707FBA-8A11-46A1-F7AA-311205E33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303583EB-8618-141E-B06C-054B05996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17C087AC-7A3E-C36B-9E5B-20B93DAA5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0248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3536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2478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0670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0670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438F5F1-2227-026D-FB4B-94ECFCA10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48EC77FA-C46B-6DED-F2CC-309F615F6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1D1E248A-543A-66B7-0AEB-C6D9662F2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8650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438F5F1-2227-026D-FB4B-94ECFCA10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48EC77FA-C46B-6DED-F2CC-309F615F6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1D1E248A-543A-66B7-0AEB-C6D9662F2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98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2060D4-DC80-322E-A052-6E018BED1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B0B511D9-D076-5C45-0024-12359F8BB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E1DD1775-79E3-6F14-8A89-6011F187B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5210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9806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1624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168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707FBA-8A11-46A1-F7AA-311205E33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303583EB-8618-141E-B06C-054B05996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17C087AC-7A3E-C36B-9E5B-20B93DAA5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0248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8549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0862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2481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248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1340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3536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134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magine 0" descr="preencoded.png">
            <a:extLst>
              <a:ext uri="{FF2B5EF4-FFF2-40B4-BE49-F238E27FC236}">
                <a16:creationId xmlns:a16="http://schemas.microsoft.com/office/drawing/2014/main" xmlns="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xmlns="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xmlns="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it-IT" sz="240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xmlns="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4" name="Segnaposto immagine 62">
            <a:extLst>
              <a:ext uri="{FF2B5EF4-FFF2-40B4-BE49-F238E27FC236}">
                <a16:creationId xmlns:a16="http://schemas.microsoft.com/office/drawing/2014/main" xmlns="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2" name="Segnaposto testo 51">
            <a:extLst>
              <a:ext uri="{FF2B5EF4-FFF2-40B4-BE49-F238E27FC236}">
                <a16:creationId xmlns:a16="http://schemas.microsoft.com/office/drawing/2014/main" xmlns="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7" name="Segnaposto testo 4">
            <a:extLst>
              <a:ext uri="{FF2B5EF4-FFF2-40B4-BE49-F238E27FC236}">
                <a16:creationId xmlns:a16="http://schemas.microsoft.com/office/drawing/2014/main" xmlns="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8" name="Segnaposto immagine 62">
            <a:extLst>
              <a:ext uri="{FF2B5EF4-FFF2-40B4-BE49-F238E27FC236}">
                <a16:creationId xmlns:a16="http://schemas.microsoft.com/office/drawing/2014/main" xmlns="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8" name="Segnaposto testo 51">
            <a:extLst>
              <a:ext uri="{FF2B5EF4-FFF2-40B4-BE49-F238E27FC236}">
                <a16:creationId xmlns:a16="http://schemas.microsoft.com/office/drawing/2014/main" xmlns="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8" name="Segnaposto testo 4">
            <a:extLst>
              <a:ext uri="{FF2B5EF4-FFF2-40B4-BE49-F238E27FC236}">
                <a16:creationId xmlns:a16="http://schemas.microsoft.com/office/drawing/2014/main" xmlns="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7" name="Segnaposto immagine 62">
            <a:extLst>
              <a:ext uri="{FF2B5EF4-FFF2-40B4-BE49-F238E27FC236}">
                <a16:creationId xmlns:a16="http://schemas.microsoft.com/office/drawing/2014/main" xmlns="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9" name="Segnaposto testo 51">
            <a:extLst>
              <a:ext uri="{FF2B5EF4-FFF2-40B4-BE49-F238E27FC236}">
                <a16:creationId xmlns:a16="http://schemas.microsoft.com/office/drawing/2014/main" xmlns="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xmlns="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6" name="Segnaposto immagine 62">
            <a:extLst>
              <a:ext uri="{FF2B5EF4-FFF2-40B4-BE49-F238E27FC236}">
                <a16:creationId xmlns:a16="http://schemas.microsoft.com/office/drawing/2014/main" xmlns="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0" name="Segnaposto testo 51">
            <a:extLst>
              <a:ext uri="{FF2B5EF4-FFF2-40B4-BE49-F238E27FC236}">
                <a16:creationId xmlns:a16="http://schemas.microsoft.com/office/drawing/2014/main" xmlns="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0" name="Segnaposto testo 4">
            <a:extLst>
              <a:ext uri="{FF2B5EF4-FFF2-40B4-BE49-F238E27FC236}">
                <a16:creationId xmlns:a16="http://schemas.microsoft.com/office/drawing/2014/main" xmlns="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5" name="Segnaposto immagine 62">
            <a:extLst>
              <a:ext uri="{FF2B5EF4-FFF2-40B4-BE49-F238E27FC236}">
                <a16:creationId xmlns:a16="http://schemas.microsoft.com/office/drawing/2014/main" xmlns="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1" name="Segnaposto testo 51">
            <a:extLst>
              <a:ext uri="{FF2B5EF4-FFF2-40B4-BE49-F238E27FC236}">
                <a16:creationId xmlns:a16="http://schemas.microsoft.com/office/drawing/2014/main" xmlns="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xmlns="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xmlns="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xmlns="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it-IT">
                <a:solidFill>
                  <a:schemeClr val="accent6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30" name="Immagine 2" descr="preencoded.png">
            <a:extLst>
              <a:ext uri="{FF2B5EF4-FFF2-40B4-BE49-F238E27FC236}">
                <a16:creationId xmlns:a16="http://schemas.microsoft.com/office/drawing/2014/main" xmlns="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1" name="Segnaposto testo 2">
            <a:extLst>
              <a:ext uri="{FF2B5EF4-FFF2-40B4-BE49-F238E27FC236}">
                <a16:creationId xmlns:a16="http://schemas.microsoft.com/office/drawing/2014/main" xmlns="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2" name="Segnaposto testo 4">
            <a:extLst>
              <a:ext uri="{FF2B5EF4-FFF2-40B4-BE49-F238E27FC236}">
                <a16:creationId xmlns:a16="http://schemas.microsoft.com/office/drawing/2014/main" xmlns="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xmlns="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4" name="Segnaposto testo 4">
            <a:extLst>
              <a:ext uri="{FF2B5EF4-FFF2-40B4-BE49-F238E27FC236}">
                <a16:creationId xmlns:a16="http://schemas.microsoft.com/office/drawing/2014/main" xmlns="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5" name="Segnaposto testo 4">
            <a:extLst>
              <a:ext uri="{FF2B5EF4-FFF2-40B4-BE49-F238E27FC236}">
                <a16:creationId xmlns:a16="http://schemas.microsoft.com/office/drawing/2014/main" xmlns="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6" name="Segnaposto testo 51">
            <a:extLst>
              <a:ext uri="{FF2B5EF4-FFF2-40B4-BE49-F238E27FC236}">
                <a16:creationId xmlns:a16="http://schemas.microsoft.com/office/drawing/2014/main" xmlns="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7" name="Segnaposto testo 51">
            <a:extLst>
              <a:ext uri="{FF2B5EF4-FFF2-40B4-BE49-F238E27FC236}">
                <a16:creationId xmlns:a16="http://schemas.microsoft.com/office/drawing/2014/main" xmlns="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8" name="Segnaposto testo 51">
            <a:extLst>
              <a:ext uri="{FF2B5EF4-FFF2-40B4-BE49-F238E27FC236}">
                <a16:creationId xmlns:a16="http://schemas.microsoft.com/office/drawing/2014/main" xmlns="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9" name="Segnaposto testo 51">
            <a:extLst>
              <a:ext uri="{FF2B5EF4-FFF2-40B4-BE49-F238E27FC236}">
                <a16:creationId xmlns:a16="http://schemas.microsoft.com/office/drawing/2014/main" xmlns="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0" name="Segnaposto testo 51">
            <a:extLst>
              <a:ext uri="{FF2B5EF4-FFF2-40B4-BE49-F238E27FC236}">
                <a16:creationId xmlns:a16="http://schemas.microsoft.com/office/drawing/2014/main" xmlns="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xmlns="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>
            <a:extLst>
              <a:ext uri="{FF2B5EF4-FFF2-40B4-BE49-F238E27FC236}">
                <a16:creationId xmlns:a16="http://schemas.microsoft.com/office/drawing/2014/main" xmlns="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1" name="Immagine 0" descr="preencoded.png">
            <a:extLst>
              <a:ext uri="{FF2B5EF4-FFF2-40B4-BE49-F238E27FC236}">
                <a16:creationId xmlns:a16="http://schemas.microsoft.com/office/drawing/2014/main" xmlns="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3" name="Immagine 1" descr="preencoded.png">
            <a:extLst>
              <a:ext uri="{FF2B5EF4-FFF2-40B4-BE49-F238E27FC236}">
                <a16:creationId xmlns:a16="http://schemas.microsoft.com/office/drawing/2014/main" xmlns="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igura a mano libera: Forma 38">
            <a:extLst>
              <a:ext uri="{FF2B5EF4-FFF2-40B4-BE49-F238E27FC236}">
                <a16:creationId xmlns:a16="http://schemas.microsoft.com/office/drawing/2014/main" xmlns="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7" name="Immagine 5" descr="preencoded.png">
            <a:extLst>
              <a:ext uri="{FF2B5EF4-FFF2-40B4-BE49-F238E27FC236}">
                <a16:creationId xmlns:a16="http://schemas.microsoft.com/office/drawing/2014/main" xmlns="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9" name="Immagine 6" descr="preencoded.png">
            <a:extLst>
              <a:ext uri="{FF2B5EF4-FFF2-40B4-BE49-F238E27FC236}">
                <a16:creationId xmlns:a16="http://schemas.microsoft.com/office/drawing/2014/main" xmlns="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it-IT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it-IT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xmlns="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4" name="Segnaposto immagine 62">
            <a:extLst>
              <a:ext uri="{FF2B5EF4-FFF2-40B4-BE49-F238E27FC236}">
                <a16:creationId xmlns:a16="http://schemas.microsoft.com/office/drawing/2014/main" xmlns="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2" name="Segnaposto testo 51">
            <a:extLst>
              <a:ext uri="{FF2B5EF4-FFF2-40B4-BE49-F238E27FC236}">
                <a16:creationId xmlns:a16="http://schemas.microsoft.com/office/drawing/2014/main" xmlns="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xmlns="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6" name="Segnaposto immagine 62">
            <a:extLst>
              <a:ext uri="{FF2B5EF4-FFF2-40B4-BE49-F238E27FC236}">
                <a16:creationId xmlns:a16="http://schemas.microsoft.com/office/drawing/2014/main" xmlns="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0" name="Segnaposto testo 51">
            <a:extLst>
              <a:ext uri="{FF2B5EF4-FFF2-40B4-BE49-F238E27FC236}">
                <a16:creationId xmlns:a16="http://schemas.microsoft.com/office/drawing/2014/main" xmlns="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0" name="Segnaposto testo 4">
            <a:extLst>
              <a:ext uri="{FF2B5EF4-FFF2-40B4-BE49-F238E27FC236}">
                <a16:creationId xmlns:a16="http://schemas.microsoft.com/office/drawing/2014/main" xmlns="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5" name="Segnaposto immagine 62">
            <a:extLst>
              <a:ext uri="{FF2B5EF4-FFF2-40B4-BE49-F238E27FC236}">
                <a16:creationId xmlns:a16="http://schemas.microsoft.com/office/drawing/2014/main" xmlns="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1" name="Segnaposto testo 51">
            <a:extLst>
              <a:ext uri="{FF2B5EF4-FFF2-40B4-BE49-F238E27FC236}">
                <a16:creationId xmlns:a16="http://schemas.microsoft.com/office/drawing/2014/main" xmlns="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magine 2" descr="preencoded.png">
            <a:extLst>
              <a:ext uri="{FF2B5EF4-FFF2-40B4-BE49-F238E27FC236}">
                <a16:creationId xmlns:a16="http://schemas.microsoft.com/office/drawing/2014/main" xmlns="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5" name="Immagine 3" descr="preencoded.png">
            <a:extLst>
              <a:ext uri="{FF2B5EF4-FFF2-40B4-BE49-F238E27FC236}">
                <a16:creationId xmlns:a16="http://schemas.microsoft.com/office/drawing/2014/main" xmlns="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6" name="Immagine 4" descr="preencoded.png">
            <a:extLst>
              <a:ext uri="{FF2B5EF4-FFF2-40B4-BE49-F238E27FC236}">
                <a16:creationId xmlns:a16="http://schemas.microsoft.com/office/drawing/2014/main" xmlns="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3" name="Immagine 7" descr="preencoded.png">
            <a:extLst>
              <a:ext uri="{FF2B5EF4-FFF2-40B4-BE49-F238E27FC236}">
                <a16:creationId xmlns:a16="http://schemas.microsoft.com/office/drawing/2014/main" xmlns="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21" name="Immagine 2" descr="preencoded.png">
            <a:extLst>
              <a:ext uri="{FF2B5EF4-FFF2-40B4-BE49-F238E27FC236}">
                <a16:creationId xmlns:a16="http://schemas.microsoft.com/office/drawing/2014/main" xmlns="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magine 2" descr="preencoded.png">
            <a:extLst>
              <a:ext uri="{FF2B5EF4-FFF2-40B4-BE49-F238E27FC236}">
                <a16:creationId xmlns:a16="http://schemas.microsoft.com/office/drawing/2014/main" xmlns="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 b="1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it-IT" sz="1500"/>
            </a:lvl1pPr>
            <a:lvl2pPr>
              <a:defRPr lang="it-IT" sz="1500"/>
            </a:lvl2pPr>
            <a:lvl3pPr>
              <a:defRPr lang="it-IT" sz="1500"/>
            </a:lvl3pPr>
            <a:lvl4pPr>
              <a:defRPr lang="it-IT" sz="1500"/>
            </a:lvl4pPr>
            <a:lvl5pPr>
              <a:defRPr lang="it-IT" sz="15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iusur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xmlns="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Figura a mano libera: Forma 18" descr="preencoded.png">
            <a:extLst>
              <a:ext uri="{FF2B5EF4-FFF2-40B4-BE49-F238E27FC236}">
                <a16:creationId xmlns:a16="http://schemas.microsoft.com/office/drawing/2014/main" xmlns="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9" name="Immagine 2" descr="preencoded.png">
            <a:extLst>
              <a:ext uri="{FF2B5EF4-FFF2-40B4-BE49-F238E27FC236}">
                <a16:creationId xmlns:a16="http://schemas.microsoft.com/office/drawing/2014/main" xmlns="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it-IT" sz="240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magine 0" descr="preencoded.png">
            <a:extLst>
              <a:ext uri="{FF2B5EF4-FFF2-40B4-BE49-F238E27FC236}">
                <a16:creationId xmlns:a16="http://schemas.microsoft.com/office/drawing/2014/main" xmlns="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1" name="Immagine 1" descr="preencoded.png">
            <a:extLst>
              <a:ext uri="{FF2B5EF4-FFF2-40B4-BE49-F238E27FC236}">
                <a16:creationId xmlns:a16="http://schemas.microsoft.com/office/drawing/2014/main" xmlns="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xmlns="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5" name="Immagine 5" descr="preencoded.png">
            <a:extLst>
              <a:ext uri="{FF2B5EF4-FFF2-40B4-BE49-F238E27FC236}">
                <a16:creationId xmlns:a16="http://schemas.microsoft.com/office/drawing/2014/main" xmlns="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7" name="Immagine 6" descr="preencoded.png">
            <a:extLst>
              <a:ext uri="{FF2B5EF4-FFF2-40B4-BE49-F238E27FC236}">
                <a16:creationId xmlns:a16="http://schemas.microsoft.com/office/drawing/2014/main" xmlns="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18" name="Titolo 19">
            <a:extLst>
              <a:ext uri="{FF2B5EF4-FFF2-40B4-BE49-F238E27FC236}">
                <a16:creationId xmlns:a16="http://schemas.microsoft.com/office/drawing/2014/main" xmlns="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9" name="Segnaposto contenuto 3">
            <a:extLst>
              <a:ext uri="{FF2B5EF4-FFF2-40B4-BE49-F238E27FC236}">
                <a16:creationId xmlns:a16="http://schemas.microsoft.com/office/drawing/2014/main" xmlns="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xmlns="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xmlns="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xmlns="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xmlns="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xmlns="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xmlns="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it-IT" sz="3200"/>
            </a:lvl1pPr>
            <a:lvl2pPr>
              <a:defRPr lang="it-IT" sz="2800"/>
            </a:lvl2pPr>
            <a:lvl3pPr>
              <a:defRPr lang="it-IT" sz="2400"/>
            </a:lvl3pPr>
            <a:lvl4pPr>
              <a:defRPr lang="it-IT" sz="2000"/>
            </a:lvl4pPr>
            <a:lvl5pPr>
              <a:defRPr lang="it-IT" sz="2000"/>
            </a:lvl5pPr>
            <a:lvl6pPr>
              <a:defRPr lang="it-IT" sz="2000"/>
            </a:lvl6pPr>
            <a:lvl7pPr>
              <a:defRPr lang="it-IT" sz="2000"/>
            </a:lvl7pPr>
            <a:lvl8pPr>
              <a:defRPr lang="it-IT" sz="2000"/>
            </a:lvl8pPr>
            <a:lvl9pPr>
              <a:defRPr lang="it-IT" sz="2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igura a mano libera 7">
              <a:extLst>
                <a:ext uri="{FF2B5EF4-FFF2-40B4-BE49-F238E27FC236}">
                  <a16:creationId xmlns:a16="http://schemas.microsoft.com/office/drawing/2014/main" xmlns="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8" name="Figura a mano libera 6">
              <a:extLst>
                <a:ext uri="{FF2B5EF4-FFF2-40B4-BE49-F238E27FC236}">
                  <a16:creationId xmlns:a16="http://schemas.microsoft.com/office/drawing/2014/main" xmlns="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xmlns="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igura a mano libera 7">
              <a:extLst>
                <a:ext uri="{FF2B5EF4-FFF2-40B4-BE49-F238E27FC236}">
                  <a16:creationId xmlns:a16="http://schemas.microsoft.com/office/drawing/2014/main" xmlns="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6">
              <a:extLst>
                <a:ext uri="{FF2B5EF4-FFF2-40B4-BE49-F238E27FC236}">
                  <a16:creationId xmlns:a16="http://schemas.microsoft.com/office/drawing/2014/main" xmlns="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4" name="Immagine 2" descr="preencoded.png">
            <a:extLst>
              <a:ext uri="{FF2B5EF4-FFF2-40B4-BE49-F238E27FC236}">
                <a16:creationId xmlns:a16="http://schemas.microsoft.com/office/drawing/2014/main" xmlns="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xmlns="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it-IT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it-IT" sz="1800"/>
            </a:lvl3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xmlns="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it-IT" sz="3200"/>
            </a:lvl1pPr>
            <a:lvl2pPr marL="457200" indent="0">
              <a:buNone/>
              <a:defRPr lang="it-IT" sz="2800"/>
            </a:lvl2pPr>
            <a:lvl3pPr marL="914400" indent="0">
              <a:buNone/>
              <a:defRPr lang="it-IT" sz="2400"/>
            </a:lvl3pPr>
            <a:lvl4pPr marL="1371600" indent="0">
              <a:buNone/>
              <a:defRPr lang="it-IT" sz="2000"/>
            </a:lvl4pPr>
            <a:lvl5pPr marL="1828800" indent="0">
              <a:buNone/>
              <a:defRPr lang="it-IT" sz="2000"/>
            </a:lvl5pPr>
            <a:lvl6pPr marL="2286000" indent="0">
              <a:buNone/>
              <a:defRPr lang="it-IT" sz="2000"/>
            </a:lvl6pPr>
            <a:lvl7pPr marL="2743200" indent="0">
              <a:buNone/>
              <a:defRPr lang="it-IT" sz="2000"/>
            </a:lvl7pPr>
            <a:lvl8pPr marL="3200400" indent="0">
              <a:buNone/>
              <a:defRPr lang="it-IT" sz="2000"/>
            </a:lvl8pPr>
            <a:lvl9pPr marL="3657600" indent="0">
              <a:buNone/>
              <a:defRPr lang="it-IT" sz="2000"/>
            </a:lvl9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magine 0" descr="preencoded.png">
            <a:extLst>
              <a:ext uri="{FF2B5EF4-FFF2-40B4-BE49-F238E27FC236}">
                <a16:creationId xmlns:a16="http://schemas.microsoft.com/office/drawing/2014/main" xmlns="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xmlns="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xmlns="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it-IT" sz="240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24379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igura a mano libera 7">
              <a:extLst>
                <a:ext uri="{FF2B5EF4-FFF2-40B4-BE49-F238E27FC236}">
                  <a16:creationId xmlns:a16="http://schemas.microsoft.com/office/drawing/2014/main" xmlns="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8" name="Figura a mano libera 6">
              <a:extLst>
                <a:ext uri="{FF2B5EF4-FFF2-40B4-BE49-F238E27FC236}">
                  <a16:creationId xmlns:a16="http://schemas.microsoft.com/office/drawing/2014/main" xmlns="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xmlns="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igura a mano libera 7">
              <a:extLst>
                <a:ext uri="{FF2B5EF4-FFF2-40B4-BE49-F238E27FC236}">
                  <a16:creationId xmlns:a16="http://schemas.microsoft.com/office/drawing/2014/main" xmlns="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6">
              <a:extLst>
                <a:ext uri="{FF2B5EF4-FFF2-40B4-BE49-F238E27FC236}">
                  <a16:creationId xmlns:a16="http://schemas.microsoft.com/office/drawing/2014/main" xmlns="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4" name="Immagine 2" descr="preencoded.png">
            <a:extLst>
              <a:ext uri="{FF2B5EF4-FFF2-40B4-BE49-F238E27FC236}">
                <a16:creationId xmlns:a16="http://schemas.microsoft.com/office/drawing/2014/main" xmlns="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xmlns="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it-IT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it-IT" sz="1800"/>
            </a:lvl3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1065424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xmlns="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xmlns="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xmlns="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 b="1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it-IT" sz="1500"/>
            </a:lvl1pPr>
            <a:lvl2pPr>
              <a:defRPr lang="it-IT" sz="1500"/>
            </a:lvl2pPr>
            <a:lvl3pPr>
              <a:defRPr lang="it-IT" sz="1500"/>
            </a:lvl3pPr>
            <a:lvl4pPr>
              <a:defRPr lang="it-IT" sz="1500"/>
            </a:lvl4pPr>
            <a:lvl5pPr>
              <a:defRPr lang="it-IT" sz="15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xmlns="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17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xmlns="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6" name="Figura a mano libera: Forma 45">
            <a:extLst>
              <a:ext uri="{FF2B5EF4-FFF2-40B4-BE49-F238E27FC236}">
                <a16:creationId xmlns:a16="http://schemas.microsoft.com/office/drawing/2014/main" xmlns="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xmlns="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xmlns="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xmlns="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xmlns="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lvl="0"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2400">
                <a:solidFill>
                  <a:schemeClr val="accent6"/>
                </a:solidFill>
              </a:defRPr>
            </a:lvl1pPr>
            <a:lvl2pPr marL="457200" indent="0">
              <a:buNone/>
              <a:defRPr lang="it-IT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it-IT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75069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xmlns="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it-IT" sz="1800"/>
            </a:lvl1pPr>
            <a:lvl2pPr>
              <a:defRPr lang="it-IT" sz="1600"/>
            </a:lvl2pPr>
            <a:lvl3pPr>
              <a:defRPr lang="it-IT" sz="14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5458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xmlns="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it-IT" sz="1800"/>
            </a:lvl1pPr>
            <a:lvl2pPr>
              <a:defRPr lang="it-IT" sz="1600"/>
            </a:lvl2pPr>
            <a:lvl3pPr>
              <a:defRPr lang="it-IT" sz="14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030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it-IT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57" name="Segnaposto testo 54">
            <a:extLst>
              <a:ext uri="{FF2B5EF4-FFF2-40B4-BE49-F238E27FC236}">
                <a16:creationId xmlns:a16="http://schemas.microsoft.com/office/drawing/2014/main" xmlns="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it-IT" sz="10000" b="1"/>
            </a:lvl1pPr>
          </a:lstStyle>
          <a:p>
            <a:pPr lvl="0" rtl="0"/>
            <a:r>
              <a:rPr lang="it-IT"/>
              <a:t>"</a:t>
            </a:r>
          </a:p>
        </p:txBody>
      </p:sp>
      <p:sp>
        <p:nvSpPr>
          <p:cNvPr id="55" name="Segnaposto testo 54">
            <a:extLst>
              <a:ext uri="{FF2B5EF4-FFF2-40B4-BE49-F238E27FC236}">
                <a16:creationId xmlns:a16="http://schemas.microsoft.com/office/drawing/2014/main" xmlns="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6" name="Segnaposto testo 54">
            <a:extLst>
              <a:ext uri="{FF2B5EF4-FFF2-40B4-BE49-F238E27FC236}">
                <a16:creationId xmlns:a16="http://schemas.microsoft.com/office/drawing/2014/main" xmlns="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it-IT" sz="10000" b="1"/>
            </a:lvl1pPr>
          </a:lstStyle>
          <a:p>
            <a:pPr lvl="0" rtl="0"/>
            <a:r>
              <a:rPr lang="it-IT"/>
              <a:t>"</a:t>
            </a:r>
          </a:p>
        </p:txBody>
      </p:sp>
      <p:sp>
        <p:nvSpPr>
          <p:cNvPr id="32" name="Immagine 1" descr="preencoded.png">
            <a:extLst>
              <a:ext uri="{FF2B5EF4-FFF2-40B4-BE49-F238E27FC236}">
                <a16:creationId xmlns:a16="http://schemas.microsoft.com/office/drawing/2014/main" xmlns="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xmlns="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3" name="Immagine 4" descr="preencoded.png">
            <a:extLst>
              <a:ext uri="{FF2B5EF4-FFF2-40B4-BE49-F238E27FC236}">
                <a16:creationId xmlns:a16="http://schemas.microsoft.com/office/drawing/2014/main" xmlns="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9" name="Figura a mano libera 70">
            <a:extLst>
              <a:ext uri="{FF2B5EF4-FFF2-40B4-BE49-F238E27FC236}">
                <a16:creationId xmlns:a16="http://schemas.microsoft.com/office/drawing/2014/main" xmlns="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1" name="Figura a mano libera 70">
            <a:extLst>
              <a:ext uri="{FF2B5EF4-FFF2-40B4-BE49-F238E27FC236}">
                <a16:creationId xmlns:a16="http://schemas.microsoft.com/office/drawing/2014/main" xmlns="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530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45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xmlns="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xmlns="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xmlns="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3" name="Segnaposto immagine 16">
            <a:extLst>
              <a:ext uri="{FF2B5EF4-FFF2-40B4-BE49-F238E27FC236}">
                <a16:creationId xmlns:a16="http://schemas.microsoft.com/office/drawing/2014/main" xmlns="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testo 18">
            <a:extLst>
              <a:ext uri="{FF2B5EF4-FFF2-40B4-BE49-F238E27FC236}">
                <a16:creationId xmlns:a16="http://schemas.microsoft.com/office/drawing/2014/main" xmlns="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xmlns="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6" name="Segnaposto immagine 16">
            <a:extLst>
              <a:ext uri="{FF2B5EF4-FFF2-40B4-BE49-F238E27FC236}">
                <a16:creationId xmlns:a16="http://schemas.microsoft.com/office/drawing/2014/main" xmlns="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xmlns="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7" name="Segnaposto testo 20">
            <a:extLst>
              <a:ext uri="{FF2B5EF4-FFF2-40B4-BE49-F238E27FC236}">
                <a16:creationId xmlns:a16="http://schemas.microsoft.com/office/drawing/2014/main" xmlns="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9" name="Segnaposto immagine 16">
            <a:extLst>
              <a:ext uri="{FF2B5EF4-FFF2-40B4-BE49-F238E27FC236}">
                <a16:creationId xmlns:a16="http://schemas.microsoft.com/office/drawing/2014/main" xmlns="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8" name="Segnaposto testo 18">
            <a:extLst>
              <a:ext uri="{FF2B5EF4-FFF2-40B4-BE49-F238E27FC236}">
                <a16:creationId xmlns:a16="http://schemas.microsoft.com/office/drawing/2014/main" xmlns="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0" name="Segnaposto testo 20">
            <a:extLst>
              <a:ext uri="{FF2B5EF4-FFF2-40B4-BE49-F238E27FC236}">
                <a16:creationId xmlns:a16="http://schemas.microsoft.com/office/drawing/2014/main" xmlns="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622360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xmlns="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xmlns="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xmlns="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0" name="Segnaposto immagine 16">
            <a:extLst>
              <a:ext uri="{FF2B5EF4-FFF2-40B4-BE49-F238E27FC236}">
                <a16:creationId xmlns:a16="http://schemas.microsoft.com/office/drawing/2014/main" xmlns="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4" name="Segnaposto testo 18">
            <a:extLst>
              <a:ext uri="{FF2B5EF4-FFF2-40B4-BE49-F238E27FC236}">
                <a16:creationId xmlns:a16="http://schemas.microsoft.com/office/drawing/2014/main" xmlns="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5" name="Segnaposto testo 20">
            <a:extLst>
              <a:ext uri="{FF2B5EF4-FFF2-40B4-BE49-F238E27FC236}">
                <a16:creationId xmlns:a16="http://schemas.microsoft.com/office/drawing/2014/main" xmlns="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3" name="Segnaposto immagine 16">
            <a:extLst>
              <a:ext uri="{FF2B5EF4-FFF2-40B4-BE49-F238E27FC236}">
                <a16:creationId xmlns:a16="http://schemas.microsoft.com/office/drawing/2014/main" xmlns="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testo 18">
            <a:extLst>
              <a:ext uri="{FF2B5EF4-FFF2-40B4-BE49-F238E27FC236}">
                <a16:creationId xmlns:a16="http://schemas.microsoft.com/office/drawing/2014/main" xmlns="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xmlns="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1" name="Segnaposto immagine 16">
            <a:extLst>
              <a:ext uri="{FF2B5EF4-FFF2-40B4-BE49-F238E27FC236}">
                <a16:creationId xmlns:a16="http://schemas.microsoft.com/office/drawing/2014/main" xmlns="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6" name="Segnaposto testo 18">
            <a:extLst>
              <a:ext uri="{FF2B5EF4-FFF2-40B4-BE49-F238E27FC236}">
                <a16:creationId xmlns:a16="http://schemas.microsoft.com/office/drawing/2014/main" xmlns="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8" name="Segnaposto testo 20">
            <a:extLst>
              <a:ext uri="{FF2B5EF4-FFF2-40B4-BE49-F238E27FC236}">
                <a16:creationId xmlns:a16="http://schemas.microsoft.com/office/drawing/2014/main" xmlns="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6" name="Segnaposto immagine 16">
            <a:extLst>
              <a:ext uri="{FF2B5EF4-FFF2-40B4-BE49-F238E27FC236}">
                <a16:creationId xmlns:a16="http://schemas.microsoft.com/office/drawing/2014/main" xmlns="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xmlns="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7" name="Segnaposto testo 20">
            <a:extLst>
              <a:ext uri="{FF2B5EF4-FFF2-40B4-BE49-F238E27FC236}">
                <a16:creationId xmlns:a16="http://schemas.microsoft.com/office/drawing/2014/main" xmlns="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2" name="Segnaposto immagine 16">
            <a:extLst>
              <a:ext uri="{FF2B5EF4-FFF2-40B4-BE49-F238E27FC236}">
                <a16:creationId xmlns:a16="http://schemas.microsoft.com/office/drawing/2014/main" xmlns="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testo 18">
            <a:extLst>
              <a:ext uri="{FF2B5EF4-FFF2-40B4-BE49-F238E27FC236}">
                <a16:creationId xmlns:a16="http://schemas.microsoft.com/office/drawing/2014/main" xmlns="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1" name="Segnaposto testo 20">
            <a:extLst>
              <a:ext uri="{FF2B5EF4-FFF2-40B4-BE49-F238E27FC236}">
                <a16:creationId xmlns:a16="http://schemas.microsoft.com/office/drawing/2014/main" xmlns="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9" name="Segnaposto immagine 16">
            <a:extLst>
              <a:ext uri="{FF2B5EF4-FFF2-40B4-BE49-F238E27FC236}">
                <a16:creationId xmlns:a16="http://schemas.microsoft.com/office/drawing/2014/main" xmlns="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8" name="Segnaposto testo 18">
            <a:extLst>
              <a:ext uri="{FF2B5EF4-FFF2-40B4-BE49-F238E27FC236}">
                <a16:creationId xmlns:a16="http://schemas.microsoft.com/office/drawing/2014/main" xmlns="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0" name="Segnaposto testo 20">
            <a:extLst>
              <a:ext uri="{FF2B5EF4-FFF2-40B4-BE49-F238E27FC236}">
                <a16:creationId xmlns:a16="http://schemas.microsoft.com/office/drawing/2014/main" xmlns="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3" name="Segnaposto immagine 16">
            <a:extLst>
              <a:ext uri="{FF2B5EF4-FFF2-40B4-BE49-F238E27FC236}">
                <a16:creationId xmlns:a16="http://schemas.microsoft.com/office/drawing/2014/main" xmlns="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2" name="Segnaposto testo 18">
            <a:extLst>
              <a:ext uri="{FF2B5EF4-FFF2-40B4-BE49-F238E27FC236}">
                <a16:creationId xmlns:a16="http://schemas.microsoft.com/office/drawing/2014/main" xmlns="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3" name="Segnaposto testo 20">
            <a:extLst>
              <a:ext uri="{FF2B5EF4-FFF2-40B4-BE49-F238E27FC236}">
                <a16:creationId xmlns:a16="http://schemas.microsoft.com/office/drawing/2014/main" xmlns="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11397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xmlns="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xmlns="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xmlns="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 b="1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it-IT" sz="1500"/>
            </a:lvl1pPr>
            <a:lvl2pPr>
              <a:defRPr lang="it-IT" sz="1500"/>
            </a:lvl2pPr>
            <a:lvl3pPr>
              <a:defRPr lang="it-IT" sz="1500"/>
            </a:lvl3pPr>
            <a:lvl4pPr>
              <a:defRPr lang="it-IT" sz="1500"/>
            </a:lvl4pPr>
            <a:lvl5pPr>
              <a:defRPr lang="it-IT" sz="15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xmlns="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xmlns="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4" name="Segnaposto immagine 62">
            <a:extLst>
              <a:ext uri="{FF2B5EF4-FFF2-40B4-BE49-F238E27FC236}">
                <a16:creationId xmlns:a16="http://schemas.microsoft.com/office/drawing/2014/main" xmlns="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2" name="Segnaposto testo 51">
            <a:extLst>
              <a:ext uri="{FF2B5EF4-FFF2-40B4-BE49-F238E27FC236}">
                <a16:creationId xmlns:a16="http://schemas.microsoft.com/office/drawing/2014/main" xmlns="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7" name="Segnaposto testo 4">
            <a:extLst>
              <a:ext uri="{FF2B5EF4-FFF2-40B4-BE49-F238E27FC236}">
                <a16:creationId xmlns:a16="http://schemas.microsoft.com/office/drawing/2014/main" xmlns="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8" name="Segnaposto immagine 62">
            <a:extLst>
              <a:ext uri="{FF2B5EF4-FFF2-40B4-BE49-F238E27FC236}">
                <a16:creationId xmlns:a16="http://schemas.microsoft.com/office/drawing/2014/main" xmlns="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8" name="Segnaposto testo 51">
            <a:extLst>
              <a:ext uri="{FF2B5EF4-FFF2-40B4-BE49-F238E27FC236}">
                <a16:creationId xmlns:a16="http://schemas.microsoft.com/office/drawing/2014/main" xmlns="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8" name="Segnaposto testo 4">
            <a:extLst>
              <a:ext uri="{FF2B5EF4-FFF2-40B4-BE49-F238E27FC236}">
                <a16:creationId xmlns:a16="http://schemas.microsoft.com/office/drawing/2014/main" xmlns="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7" name="Segnaposto immagine 62">
            <a:extLst>
              <a:ext uri="{FF2B5EF4-FFF2-40B4-BE49-F238E27FC236}">
                <a16:creationId xmlns:a16="http://schemas.microsoft.com/office/drawing/2014/main" xmlns="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9" name="Segnaposto testo 51">
            <a:extLst>
              <a:ext uri="{FF2B5EF4-FFF2-40B4-BE49-F238E27FC236}">
                <a16:creationId xmlns:a16="http://schemas.microsoft.com/office/drawing/2014/main" xmlns="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xmlns="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6" name="Segnaposto immagine 62">
            <a:extLst>
              <a:ext uri="{FF2B5EF4-FFF2-40B4-BE49-F238E27FC236}">
                <a16:creationId xmlns:a16="http://schemas.microsoft.com/office/drawing/2014/main" xmlns="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0" name="Segnaposto testo 51">
            <a:extLst>
              <a:ext uri="{FF2B5EF4-FFF2-40B4-BE49-F238E27FC236}">
                <a16:creationId xmlns:a16="http://schemas.microsoft.com/office/drawing/2014/main" xmlns="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0" name="Segnaposto testo 4">
            <a:extLst>
              <a:ext uri="{FF2B5EF4-FFF2-40B4-BE49-F238E27FC236}">
                <a16:creationId xmlns:a16="http://schemas.microsoft.com/office/drawing/2014/main" xmlns="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5" name="Segnaposto immagine 62">
            <a:extLst>
              <a:ext uri="{FF2B5EF4-FFF2-40B4-BE49-F238E27FC236}">
                <a16:creationId xmlns:a16="http://schemas.microsoft.com/office/drawing/2014/main" xmlns="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1" name="Segnaposto testo 51">
            <a:extLst>
              <a:ext uri="{FF2B5EF4-FFF2-40B4-BE49-F238E27FC236}">
                <a16:creationId xmlns:a16="http://schemas.microsoft.com/office/drawing/2014/main" xmlns="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23289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xmlns="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xmlns="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xmlns="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it-IT">
                <a:solidFill>
                  <a:schemeClr val="accent6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30" name="Immagine 2" descr="preencoded.png">
            <a:extLst>
              <a:ext uri="{FF2B5EF4-FFF2-40B4-BE49-F238E27FC236}">
                <a16:creationId xmlns:a16="http://schemas.microsoft.com/office/drawing/2014/main" xmlns="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1" name="Segnaposto testo 2">
            <a:extLst>
              <a:ext uri="{FF2B5EF4-FFF2-40B4-BE49-F238E27FC236}">
                <a16:creationId xmlns:a16="http://schemas.microsoft.com/office/drawing/2014/main" xmlns="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2" name="Segnaposto testo 4">
            <a:extLst>
              <a:ext uri="{FF2B5EF4-FFF2-40B4-BE49-F238E27FC236}">
                <a16:creationId xmlns:a16="http://schemas.microsoft.com/office/drawing/2014/main" xmlns="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xmlns="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4" name="Segnaposto testo 4">
            <a:extLst>
              <a:ext uri="{FF2B5EF4-FFF2-40B4-BE49-F238E27FC236}">
                <a16:creationId xmlns:a16="http://schemas.microsoft.com/office/drawing/2014/main" xmlns="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5" name="Segnaposto testo 4">
            <a:extLst>
              <a:ext uri="{FF2B5EF4-FFF2-40B4-BE49-F238E27FC236}">
                <a16:creationId xmlns:a16="http://schemas.microsoft.com/office/drawing/2014/main" xmlns="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6" name="Segnaposto testo 51">
            <a:extLst>
              <a:ext uri="{FF2B5EF4-FFF2-40B4-BE49-F238E27FC236}">
                <a16:creationId xmlns:a16="http://schemas.microsoft.com/office/drawing/2014/main" xmlns="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7" name="Segnaposto testo 51">
            <a:extLst>
              <a:ext uri="{FF2B5EF4-FFF2-40B4-BE49-F238E27FC236}">
                <a16:creationId xmlns:a16="http://schemas.microsoft.com/office/drawing/2014/main" xmlns="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8" name="Segnaposto testo 51">
            <a:extLst>
              <a:ext uri="{FF2B5EF4-FFF2-40B4-BE49-F238E27FC236}">
                <a16:creationId xmlns:a16="http://schemas.microsoft.com/office/drawing/2014/main" xmlns="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9" name="Segnaposto testo 51">
            <a:extLst>
              <a:ext uri="{FF2B5EF4-FFF2-40B4-BE49-F238E27FC236}">
                <a16:creationId xmlns:a16="http://schemas.microsoft.com/office/drawing/2014/main" xmlns="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0" name="Segnaposto testo 51">
            <a:extLst>
              <a:ext uri="{FF2B5EF4-FFF2-40B4-BE49-F238E27FC236}">
                <a16:creationId xmlns:a16="http://schemas.microsoft.com/office/drawing/2014/main" xmlns="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xmlns="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668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>
            <a:extLst>
              <a:ext uri="{FF2B5EF4-FFF2-40B4-BE49-F238E27FC236}">
                <a16:creationId xmlns:a16="http://schemas.microsoft.com/office/drawing/2014/main" xmlns="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1" name="Immagine 0" descr="preencoded.png">
            <a:extLst>
              <a:ext uri="{FF2B5EF4-FFF2-40B4-BE49-F238E27FC236}">
                <a16:creationId xmlns:a16="http://schemas.microsoft.com/office/drawing/2014/main" xmlns="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3" name="Immagine 1" descr="preencoded.png">
            <a:extLst>
              <a:ext uri="{FF2B5EF4-FFF2-40B4-BE49-F238E27FC236}">
                <a16:creationId xmlns:a16="http://schemas.microsoft.com/office/drawing/2014/main" xmlns="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igura a mano libera: Forma 38">
            <a:extLst>
              <a:ext uri="{FF2B5EF4-FFF2-40B4-BE49-F238E27FC236}">
                <a16:creationId xmlns:a16="http://schemas.microsoft.com/office/drawing/2014/main" xmlns="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7" name="Immagine 5" descr="preencoded.png">
            <a:extLst>
              <a:ext uri="{FF2B5EF4-FFF2-40B4-BE49-F238E27FC236}">
                <a16:creationId xmlns:a16="http://schemas.microsoft.com/office/drawing/2014/main" xmlns="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9" name="Immagine 6" descr="preencoded.png">
            <a:extLst>
              <a:ext uri="{FF2B5EF4-FFF2-40B4-BE49-F238E27FC236}">
                <a16:creationId xmlns:a16="http://schemas.microsoft.com/office/drawing/2014/main" xmlns="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it-IT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it-IT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6458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xmlns="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4" name="Segnaposto immagine 62">
            <a:extLst>
              <a:ext uri="{FF2B5EF4-FFF2-40B4-BE49-F238E27FC236}">
                <a16:creationId xmlns:a16="http://schemas.microsoft.com/office/drawing/2014/main" xmlns="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2" name="Segnaposto testo 51">
            <a:extLst>
              <a:ext uri="{FF2B5EF4-FFF2-40B4-BE49-F238E27FC236}">
                <a16:creationId xmlns:a16="http://schemas.microsoft.com/office/drawing/2014/main" xmlns="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xmlns="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6" name="Segnaposto immagine 62">
            <a:extLst>
              <a:ext uri="{FF2B5EF4-FFF2-40B4-BE49-F238E27FC236}">
                <a16:creationId xmlns:a16="http://schemas.microsoft.com/office/drawing/2014/main" xmlns="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0" name="Segnaposto testo 51">
            <a:extLst>
              <a:ext uri="{FF2B5EF4-FFF2-40B4-BE49-F238E27FC236}">
                <a16:creationId xmlns:a16="http://schemas.microsoft.com/office/drawing/2014/main" xmlns="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0" name="Segnaposto testo 4">
            <a:extLst>
              <a:ext uri="{FF2B5EF4-FFF2-40B4-BE49-F238E27FC236}">
                <a16:creationId xmlns:a16="http://schemas.microsoft.com/office/drawing/2014/main" xmlns="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5" name="Segnaposto immagine 62">
            <a:extLst>
              <a:ext uri="{FF2B5EF4-FFF2-40B4-BE49-F238E27FC236}">
                <a16:creationId xmlns:a16="http://schemas.microsoft.com/office/drawing/2014/main" xmlns="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1" name="Segnaposto testo 51">
            <a:extLst>
              <a:ext uri="{FF2B5EF4-FFF2-40B4-BE49-F238E27FC236}">
                <a16:creationId xmlns:a16="http://schemas.microsoft.com/office/drawing/2014/main" xmlns="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03392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magine 2" descr="preencoded.png">
            <a:extLst>
              <a:ext uri="{FF2B5EF4-FFF2-40B4-BE49-F238E27FC236}">
                <a16:creationId xmlns:a16="http://schemas.microsoft.com/office/drawing/2014/main" xmlns="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5" name="Immagine 3" descr="preencoded.png">
            <a:extLst>
              <a:ext uri="{FF2B5EF4-FFF2-40B4-BE49-F238E27FC236}">
                <a16:creationId xmlns:a16="http://schemas.microsoft.com/office/drawing/2014/main" xmlns="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6" name="Immagine 4" descr="preencoded.png">
            <a:extLst>
              <a:ext uri="{FF2B5EF4-FFF2-40B4-BE49-F238E27FC236}">
                <a16:creationId xmlns:a16="http://schemas.microsoft.com/office/drawing/2014/main" xmlns="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3" name="Immagine 7" descr="preencoded.png">
            <a:extLst>
              <a:ext uri="{FF2B5EF4-FFF2-40B4-BE49-F238E27FC236}">
                <a16:creationId xmlns:a16="http://schemas.microsoft.com/office/drawing/2014/main" xmlns="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21" name="Immagine 2" descr="preencoded.png">
            <a:extLst>
              <a:ext uri="{FF2B5EF4-FFF2-40B4-BE49-F238E27FC236}">
                <a16:creationId xmlns:a16="http://schemas.microsoft.com/office/drawing/2014/main" xmlns="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magine 2" descr="preencoded.png">
            <a:extLst>
              <a:ext uri="{FF2B5EF4-FFF2-40B4-BE49-F238E27FC236}">
                <a16:creationId xmlns:a16="http://schemas.microsoft.com/office/drawing/2014/main" xmlns="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 b="1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it-IT" sz="1500"/>
            </a:lvl1pPr>
            <a:lvl2pPr>
              <a:defRPr lang="it-IT" sz="1500"/>
            </a:lvl2pPr>
            <a:lvl3pPr>
              <a:defRPr lang="it-IT" sz="1500"/>
            </a:lvl3pPr>
            <a:lvl4pPr>
              <a:defRPr lang="it-IT" sz="1500"/>
            </a:lvl4pPr>
            <a:lvl5pPr>
              <a:defRPr lang="it-IT" sz="15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5868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iusur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xmlns="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Figura a mano libera: Forma 18" descr="preencoded.png">
            <a:extLst>
              <a:ext uri="{FF2B5EF4-FFF2-40B4-BE49-F238E27FC236}">
                <a16:creationId xmlns:a16="http://schemas.microsoft.com/office/drawing/2014/main" xmlns="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9" name="Immagine 2" descr="preencoded.png">
            <a:extLst>
              <a:ext uri="{FF2B5EF4-FFF2-40B4-BE49-F238E27FC236}">
                <a16:creationId xmlns:a16="http://schemas.microsoft.com/office/drawing/2014/main" xmlns="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it-IT" sz="240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15529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magine 0" descr="preencoded.png">
            <a:extLst>
              <a:ext uri="{FF2B5EF4-FFF2-40B4-BE49-F238E27FC236}">
                <a16:creationId xmlns:a16="http://schemas.microsoft.com/office/drawing/2014/main" xmlns="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1" name="Immagine 1" descr="preencoded.png">
            <a:extLst>
              <a:ext uri="{FF2B5EF4-FFF2-40B4-BE49-F238E27FC236}">
                <a16:creationId xmlns:a16="http://schemas.microsoft.com/office/drawing/2014/main" xmlns="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xmlns="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5" name="Immagine 5" descr="preencoded.png">
            <a:extLst>
              <a:ext uri="{FF2B5EF4-FFF2-40B4-BE49-F238E27FC236}">
                <a16:creationId xmlns:a16="http://schemas.microsoft.com/office/drawing/2014/main" xmlns="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7" name="Immagine 6" descr="preencoded.png">
            <a:extLst>
              <a:ext uri="{FF2B5EF4-FFF2-40B4-BE49-F238E27FC236}">
                <a16:creationId xmlns:a16="http://schemas.microsoft.com/office/drawing/2014/main" xmlns="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18" name="Titolo 19">
            <a:extLst>
              <a:ext uri="{FF2B5EF4-FFF2-40B4-BE49-F238E27FC236}">
                <a16:creationId xmlns:a16="http://schemas.microsoft.com/office/drawing/2014/main" xmlns="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9" name="Segnaposto contenuto 3">
            <a:extLst>
              <a:ext uri="{FF2B5EF4-FFF2-40B4-BE49-F238E27FC236}">
                <a16:creationId xmlns:a16="http://schemas.microsoft.com/office/drawing/2014/main" xmlns="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xmlns="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90837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xmlns="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xmlns="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9101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xmlns="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xmlns="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4641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xmlns="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it-IT" sz="3200"/>
            </a:lvl1pPr>
            <a:lvl2pPr>
              <a:defRPr lang="it-IT" sz="2800"/>
            </a:lvl2pPr>
            <a:lvl3pPr>
              <a:defRPr lang="it-IT" sz="2400"/>
            </a:lvl3pPr>
            <a:lvl4pPr>
              <a:defRPr lang="it-IT" sz="2000"/>
            </a:lvl4pPr>
            <a:lvl5pPr>
              <a:defRPr lang="it-IT" sz="2000"/>
            </a:lvl5pPr>
            <a:lvl6pPr>
              <a:defRPr lang="it-IT" sz="2000"/>
            </a:lvl6pPr>
            <a:lvl7pPr>
              <a:defRPr lang="it-IT" sz="2000"/>
            </a:lvl7pPr>
            <a:lvl8pPr>
              <a:defRPr lang="it-IT" sz="2000"/>
            </a:lvl8pPr>
            <a:lvl9pPr>
              <a:defRPr lang="it-IT" sz="2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421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xmlns="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6" name="Figura a mano libera: Forma 45">
            <a:extLst>
              <a:ext uri="{FF2B5EF4-FFF2-40B4-BE49-F238E27FC236}">
                <a16:creationId xmlns:a16="http://schemas.microsoft.com/office/drawing/2014/main" xmlns="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xmlns="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xmlns="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xmlns="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xmlns="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lvl="0"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2400">
                <a:solidFill>
                  <a:schemeClr val="accent6"/>
                </a:solidFill>
              </a:defRPr>
            </a:lvl1pPr>
            <a:lvl2pPr marL="457200" indent="0">
              <a:buNone/>
              <a:defRPr lang="it-IT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it-IT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xmlns="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it-IT" sz="3200"/>
            </a:lvl1pPr>
            <a:lvl2pPr marL="457200" indent="0">
              <a:buNone/>
              <a:defRPr lang="it-IT" sz="2800"/>
            </a:lvl2pPr>
            <a:lvl3pPr marL="914400" indent="0">
              <a:buNone/>
              <a:defRPr lang="it-IT" sz="2400"/>
            </a:lvl3pPr>
            <a:lvl4pPr marL="1371600" indent="0">
              <a:buNone/>
              <a:defRPr lang="it-IT" sz="2000"/>
            </a:lvl4pPr>
            <a:lvl5pPr marL="1828800" indent="0">
              <a:buNone/>
              <a:defRPr lang="it-IT" sz="2000"/>
            </a:lvl5pPr>
            <a:lvl6pPr marL="2286000" indent="0">
              <a:buNone/>
              <a:defRPr lang="it-IT" sz="2000"/>
            </a:lvl6pPr>
            <a:lvl7pPr marL="2743200" indent="0">
              <a:buNone/>
              <a:defRPr lang="it-IT" sz="2000"/>
            </a:lvl7pPr>
            <a:lvl8pPr marL="3200400" indent="0">
              <a:buNone/>
              <a:defRPr lang="it-IT" sz="2000"/>
            </a:lvl8pPr>
            <a:lvl9pPr marL="3657600" indent="0">
              <a:buNone/>
              <a:defRPr lang="it-IT" sz="2000"/>
            </a:lvl9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79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xmlns="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it-IT" sz="1800"/>
            </a:lvl1pPr>
            <a:lvl2pPr>
              <a:defRPr lang="it-IT" sz="1600"/>
            </a:lvl2pPr>
            <a:lvl3pPr>
              <a:defRPr lang="it-IT" sz="14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xmlns="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it-IT" sz="1800"/>
            </a:lvl1pPr>
            <a:lvl2pPr>
              <a:defRPr lang="it-IT" sz="1600"/>
            </a:lvl2pPr>
            <a:lvl3pPr>
              <a:defRPr lang="it-IT" sz="14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it-IT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57" name="Segnaposto testo 54">
            <a:extLst>
              <a:ext uri="{FF2B5EF4-FFF2-40B4-BE49-F238E27FC236}">
                <a16:creationId xmlns:a16="http://schemas.microsoft.com/office/drawing/2014/main" xmlns="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it-IT" sz="10000" b="1"/>
            </a:lvl1pPr>
          </a:lstStyle>
          <a:p>
            <a:pPr lvl="0" rtl="0"/>
            <a:r>
              <a:rPr lang="it-IT"/>
              <a:t>"</a:t>
            </a:r>
          </a:p>
        </p:txBody>
      </p:sp>
      <p:sp>
        <p:nvSpPr>
          <p:cNvPr id="55" name="Segnaposto testo 54">
            <a:extLst>
              <a:ext uri="{FF2B5EF4-FFF2-40B4-BE49-F238E27FC236}">
                <a16:creationId xmlns:a16="http://schemas.microsoft.com/office/drawing/2014/main" xmlns="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6" name="Segnaposto testo 54">
            <a:extLst>
              <a:ext uri="{FF2B5EF4-FFF2-40B4-BE49-F238E27FC236}">
                <a16:creationId xmlns:a16="http://schemas.microsoft.com/office/drawing/2014/main" xmlns="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it-IT" sz="10000" b="1"/>
            </a:lvl1pPr>
          </a:lstStyle>
          <a:p>
            <a:pPr lvl="0" rtl="0"/>
            <a:r>
              <a:rPr lang="it-IT"/>
              <a:t>"</a:t>
            </a:r>
          </a:p>
        </p:txBody>
      </p:sp>
      <p:sp>
        <p:nvSpPr>
          <p:cNvPr id="32" name="Immagine 1" descr="preencoded.png">
            <a:extLst>
              <a:ext uri="{FF2B5EF4-FFF2-40B4-BE49-F238E27FC236}">
                <a16:creationId xmlns:a16="http://schemas.microsoft.com/office/drawing/2014/main" xmlns="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xmlns="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3" name="Immagine 4" descr="preencoded.png">
            <a:extLst>
              <a:ext uri="{FF2B5EF4-FFF2-40B4-BE49-F238E27FC236}">
                <a16:creationId xmlns:a16="http://schemas.microsoft.com/office/drawing/2014/main" xmlns="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9" name="Figura a mano libera 70">
            <a:extLst>
              <a:ext uri="{FF2B5EF4-FFF2-40B4-BE49-F238E27FC236}">
                <a16:creationId xmlns:a16="http://schemas.microsoft.com/office/drawing/2014/main" xmlns="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1" name="Figura a mano libera 70">
            <a:extLst>
              <a:ext uri="{FF2B5EF4-FFF2-40B4-BE49-F238E27FC236}">
                <a16:creationId xmlns:a16="http://schemas.microsoft.com/office/drawing/2014/main" xmlns="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45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xmlns="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xmlns="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xmlns="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3" name="Segnaposto immagine 16">
            <a:extLst>
              <a:ext uri="{FF2B5EF4-FFF2-40B4-BE49-F238E27FC236}">
                <a16:creationId xmlns:a16="http://schemas.microsoft.com/office/drawing/2014/main" xmlns="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testo 18">
            <a:extLst>
              <a:ext uri="{FF2B5EF4-FFF2-40B4-BE49-F238E27FC236}">
                <a16:creationId xmlns:a16="http://schemas.microsoft.com/office/drawing/2014/main" xmlns="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xmlns="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6" name="Segnaposto immagine 16">
            <a:extLst>
              <a:ext uri="{FF2B5EF4-FFF2-40B4-BE49-F238E27FC236}">
                <a16:creationId xmlns:a16="http://schemas.microsoft.com/office/drawing/2014/main" xmlns="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xmlns="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7" name="Segnaposto testo 20">
            <a:extLst>
              <a:ext uri="{FF2B5EF4-FFF2-40B4-BE49-F238E27FC236}">
                <a16:creationId xmlns:a16="http://schemas.microsoft.com/office/drawing/2014/main" xmlns="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9" name="Segnaposto immagine 16">
            <a:extLst>
              <a:ext uri="{FF2B5EF4-FFF2-40B4-BE49-F238E27FC236}">
                <a16:creationId xmlns:a16="http://schemas.microsoft.com/office/drawing/2014/main" xmlns="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8" name="Segnaposto testo 18">
            <a:extLst>
              <a:ext uri="{FF2B5EF4-FFF2-40B4-BE49-F238E27FC236}">
                <a16:creationId xmlns:a16="http://schemas.microsoft.com/office/drawing/2014/main" xmlns="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0" name="Segnaposto testo 20">
            <a:extLst>
              <a:ext uri="{FF2B5EF4-FFF2-40B4-BE49-F238E27FC236}">
                <a16:creationId xmlns:a16="http://schemas.microsoft.com/office/drawing/2014/main" xmlns="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xmlns="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xmlns="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xmlns="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0" name="Segnaposto immagine 16">
            <a:extLst>
              <a:ext uri="{FF2B5EF4-FFF2-40B4-BE49-F238E27FC236}">
                <a16:creationId xmlns:a16="http://schemas.microsoft.com/office/drawing/2014/main" xmlns="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4" name="Segnaposto testo 18">
            <a:extLst>
              <a:ext uri="{FF2B5EF4-FFF2-40B4-BE49-F238E27FC236}">
                <a16:creationId xmlns:a16="http://schemas.microsoft.com/office/drawing/2014/main" xmlns="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5" name="Segnaposto testo 20">
            <a:extLst>
              <a:ext uri="{FF2B5EF4-FFF2-40B4-BE49-F238E27FC236}">
                <a16:creationId xmlns:a16="http://schemas.microsoft.com/office/drawing/2014/main" xmlns="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3" name="Segnaposto immagine 16">
            <a:extLst>
              <a:ext uri="{FF2B5EF4-FFF2-40B4-BE49-F238E27FC236}">
                <a16:creationId xmlns:a16="http://schemas.microsoft.com/office/drawing/2014/main" xmlns="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testo 18">
            <a:extLst>
              <a:ext uri="{FF2B5EF4-FFF2-40B4-BE49-F238E27FC236}">
                <a16:creationId xmlns:a16="http://schemas.microsoft.com/office/drawing/2014/main" xmlns="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xmlns="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1" name="Segnaposto immagine 16">
            <a:extLst>
              <a:ext uri="{FF2B5EF4-FFF2-40B4-BE49-F238E27FC236}">
                <a16:creationId xmlns:a16="http://schemas.microsoft.com/office/drawing/2014/main" xmlns="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6" name="Segnaposto testo 18">
            <a:extLst>
              <a:ext uri="{FF2B5EF4-FFF2-40B4-BE49-F238E27FC236}">
                <a16:creationId xmlns:a16="http://schemas.microsoft.com/office/drawing/2014/main" xmlns="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8" name="Segnaposto testo 20">
            <a:extLst>
              <a:ext uri="{FF2B5EF4-FFF2-40B4-BE49-F238E27FC236}">
                <a16:creationId xmlns:a16="http://schemas.microsoft.com/office/drawing/2014/main" xmlns="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6" name="Segnaposto immagine 16">
            <a:extLst>
              <a:ext uri="{FF2B5EF4-FFF2-40B4-BE49-F238E27FC236}">
                <a16:creationId xmlns:a16="http://schemas.microsoft.com/office/drawing/2014/main" xmlns="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xmlns="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7" name="Segnaposto testo 20">
            <a:extLst>
              <a:ext uri="{FF2B5EF4-FFF2-40B4-BE49-F238E27FC236}">
                <a16:creationId xmlns:a16="http://schemas.microsoft.com/office/drawing/2014/main" xmlns="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2" name="Segnaposto immagine 16">
            <a:extLst>
              <a:ext uri="{FF2B5EF4-FFF2-40B4-BE49-F238E27FC236}">
                <a16:creationId xmlns:a16="http://schemas.microsoft.com/office/drawing/2014/main" xmlns="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testo 18">
            <a:extLst>
              <a:ext uri="{FF2B5EF4-FFF2-40B4-BE49-F238E27FC236}">
                <a16:creationId xmlns:a16="http://schemas.microsoft.com/office/drawing/2014/main" xmlns="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1" name="Segnaposto testo 20">
            <a:extLst>
              <a:ext uri="{FF2B5EF4-FFF2-40B4-BE49-F238E27FC236}">
                <a16:creationId xmlns:a16="http://schemas.microsoft.com/office/drawing/2014/main" xmlns="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9" name="Segnaposto immagine 16">
            <a:extLst>
              <a:ext uri="{FF2B5EF4-FFF2-40B4-BE49-F238E27FC236}">
                <a16:creationId xmlns:a16="http://schemas.microsoft.com/office/drawing/2014/main" xmlns="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8" name="Segnaposto testo 18">
            <a:extLst>
              <a:ext uri="{FF2B5EF4-FFF2-40B4-BE49-F238E27FC236}">
                <a16:creationId xmlns:a16="http://schemas.microsoft.com/office/drawing/2014/main" xmlns="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0" name="Segnaposto testo 20">
            <a:extLst>
              <a:ext uri="{FF2B5EF4-FFF2-40B4-BE49-F238E27FC236}">
                <a16:creationId xmlns:a16="http://schemas.microsoft.com/office/drawing/2014/main" xmlns="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3" name="Segnaposto immagine 16">
            <a:extLst>
              <a:ext uri="{FF2B5EF4-FFF2-40B4-BE49-F238E27FC236}">
                <a16:creationId xmlns:a16="http://schemas.microsoft.com/office/drawing/2014/main" xmlns="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2" name="Segnaposto testo 18">
            <a:extLst>
              <a:ext uri="{FF2B5EF4-FFF2-40B4-BE49-F238E27FC236}">
                <a16:creationId xmlns:a16="http://schemas.microsoft.com/office/drawing/2014/main" xmlns="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3" name="Segnaposto testo 20">
            <a:extLst>
              <a:ext uri="{FF2B5EF4-FFF2-40B4-BE49-F238E27FC236}">
                <a16:creationId xmlns:a16="http://schemas.microsoft.com/office/drawing/2014/main" xmlns="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it-IT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376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it-IT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microsoft.com/office/2007/relationships/hdphoto" Target="../media/hdphoto8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7.png"/><Relationship Id="rId1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9.png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hyperlink" Target="mailto:centriestiviairone@gmail.com" TargetMode="Externa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microsoft.com/office/2007/relationships/hdphoto" Target="../media/hdphoto11.wdp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B3FD11D-A0E1-FFAB-F73E-8B43266A0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FF04A02-79AD-C209-667D-25FA793E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006" y="1612724"/>
            <a:ext cx="7857390" cy="1239074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4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CENTRO ESTIVO PERO PRIMARIA 2024</a:t>
            </a:r>
            <a:endParaRPr lang="it-IT" sz="4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xmlns="" id="{62D1DF72-7C34-DEFD-4826-F7E03201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8B04FB31-C3F5-3A67-5CDF-8DFFBED4FDB3}"/>
              </a:ext>
            </a:extLst>
          </p:cNvPr>
          <p:cNvSpPr txBox="1">
            <a:spLocks/>
          </p:cNvSpPr>
          <p:nvPr/>
        </p:nvSpPr>
        <p:spPr>
          <a:xfrm>
            <a:off x="4485417" y="2948518"/>
            <a:ext cx="7418567" cy="12390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33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all" spc="0" normalizeH="0" baseline="0" noProof="0" dirty="0">
                <a:ln>
                  <a:noFill/>
                </a:ln>
                <a:solidFill>
                  <a:srgbClr val="84ACB6"/>
                </a:solidFill>
                <a:effectLst/>
                <a:uLnTx/>
                <a:uFillTx/>
                <a:latin typeface="Bodoni MT Black" panose="02070A03080606020203" pitchFamily="18" charset="0"/>
                <a:ea typeface="+mj-ea"/>
                <a:cs typeface="Arial" panose="020B0604020202020204" pitchFamily="34" charset="0"/>
              </a:rPr>
              <a:t>VIAGGIO ALLA RICERCA DEL TESORO</a:t>
            </a:r>
            <a:endParaRPr kumimoji="0" lang="it-IT" sz="3300" b="1" i="0" u="none" strike="noStrike" kern="1200" cap="all" spc="0" normalizeH="0" baseline="0" noProof="0" dirty="0">
              <a:ln>
                <a:noFill/>
              </a:ln>
              <a:solidFill>
                <a:srgbClr val="84ACB6"/>
              </a:solidFill>
              <a:effectLst/>
              <a:uLnTx/>
              <a:uFillTx/>
              <a:latin typeface="Bodoni MT Black" panose="02070A03080606020203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xmlns="" id="{50F429FB-4747-612B-F7E8-7E4EC6193473}"/>
              </a:ext>
            </a:extLst>
          </p:cNvPr>
          <p:cNvSpPr txBox="1">
            <a:spLocks/>
          </p:cNvSpPr>
          <p:nvPr/>
        </p:nvSpPr>
        <p:spPr>
          <a:xfrm>
            <a:off x="2632847" y="49018"/>
            <a:ext cx="2273791" cy="588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ESTATE 2024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48498AA-9ABA-416E-851E-DB4D4B825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32" b="89916" l="6046" r="91340">
                        <a14:foregroundMark x1="12418" y1="17227" x2="7516" y2="9874"/>
                        <a14:foregroundMark x1="13235" y1="6303" x2="12255" y2="5882"/>
                        <a14:foregroundMark x1="88889" y1="19748" x2="87908" y2="7143"/>
                        <a14:foregroundMark x1="90359" y1="89286" x2="88235" y2="72899"/>
                        <a14:foregroundMark x1="88235" y1="72899" x2="87255" y2="70798"/>
                        <a14:foregroundMark x1="22059" y1="89496" x2="10784" y2="88655"/>
                        <a14:foregroundMark x1="10784" y1="88655" x2="6046" y2="83403"/>
                        <a14:foregroundMark x1="89706" y1="18067" x2="91503" y2="9034"/>
                        <a14:foregroundMark x1="88235" y1="4832" x2="86111" y2="48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582">
            <a:off x="1580378" y="3570314"/>
            <a:ext cx="3907766" cy="30393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9991BA96-8639-4A34-ED44-529FCA8D4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6250" y1="21406" x2="21250" y2="18490"/>
                        <a14:foregroundMark x1="59375" y1="50313" x2="58958" y2="47917"/>
                        <a14:foregroundMark x1="75052" y1="62656" x2="73333" y2="61406"/>
                        <a14:foregroundMark x1="82865" y1="70573" x2="81979" y2="69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80701">
            <a:off x="2846596" y="3114442"/>
            <a:ext cx="3944712" cy="394471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320A4B62-F034-E2B1-5E8E-3B5296BF81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752" y="4976257"/>
            <a:ext cx="2194612" cy="2194612"/>
          </a:xfrm>
          <a:prstGeom prst="rect">
            <a:avLst/>
          </a:prstGeom>
        </p:spPr>
      </p:pic>
      <p:sp>
        <p:nvSpPr>
          <p:cNvPr id="8" name="Segnaposto testo 3">
            <a:extLst>
              <a:ext uri="{FF2B5EF4-FFF2-40B4-BE49-F238E27FC236}">
                <a16:creationId xmlns:a16="http://schemas.microsoft.com/office/drawing/2014/main" xmlns="" id="{977EEDFC-08CC-016E-F4C3-1B5F1253373E}"/>
              </a:ext>
            </a:extLst>
          </p:cNvPr>
          <p:cNvSpPr txBox="1">
            <a:spLocks/>
          </p:cNvSpPr>
          <p:nvPr/>
        </p:nvSpPr>
        <p:spPr>
          <a:xfrm>
            <a:off x="5544524" y="4265527"/>
            <a:ext cx="6359460" cy="1044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58B6C0">
                    <a:lumMod val="50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DAL</a:t>
            </a:r>
            <a:r>
              <a:rPr lang="it-IT" sz="2800" dirty="0">
                <a:solidFill>
                  <a:srgbClr val="58B6C0">
                    <a:lumMod val="50000"/>
                  </a:srgbClr>
                </a:solidFill>
                <a:latin typeface="Sabon Next LT"/>
              </a:rPr>
              <a:t> 10 GIUGNO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58B6C0">
                    <a:lumMod val="50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AL 2 AGOSTO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58B6C0">
                    <a:lumMod val="50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</a:b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58B6C0">
                    <a:lumMod val="50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DAL 2 SETTEMBRE AL 6 SETTEMBRE</a:t>
            </a:r>
          </a:p>
        </p:txBody>
      </p:sp>
    </p:spTree>
    <p:extLst>
      <p:ext uri="{BB962C8B-B14F-4D97-AF65-F5344CB8AC3E}">
        <p14:creationId xmlns:p14="http://schemas.microsoft.com/office/powerpoint/2010/main" val="3460673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23" y="313570"/>
            <a:ext cx="5893223" cy="2076377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66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Tematica EDUCATIVA </a:t>
            </a:r>
            <a:endParaRPr lang="it-IT" sz="66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78" y="2140556"/>
            <a:ext cx="5693664" cy="843837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3600" dirty="0"/>
              <a:t>ESTATE 2024</a:t>
            </a:r>
          </a:p>
          <a:p>
            <a:pPr rtl="0"/>
            <a:endParaRPr lang="it-IT" sz="36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8E75D86A-6396-1F7B-CE79-38EF75C2B4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6" b="99375" l="1115" r="97659">
                        <a14:foregroundMark x1="31996" y1="10208" x2="73133" y2="8646"/>
                        <a14:foregroundMark x1="73133" y1="8646" x2="56299" y2="3542"/>
                        <a14:foregroundMark x1="56299" y1="3542" x2="35563" y2="4635"/>
                        <a14:foregroundMark x1="35563" y1="4635" x2="23857" y2="9063"/>
                        <a14:foregroundMark x1="23857" y1="9063" x2="23188" y2="9792"/>
                        <a14:foregroundMark x1="44147" y1="7187" x2="57748" y2="3281"/>
                        <a14:foregroundMark x1="57748" y1="3281" x2="41918" y2="2396"/>
                        <a14:foregroundMark x1="41918" y1="2396" x2="28317" y2="5052"/>
                        <a14:foregroundMark x1="91862" y1="43646" x2="91527" y2="35729"/>
                        <a14:foregroundMark x1="97770" y1="39115" x2="89075" y2="35990"/>
                        <a14:foregroundMark x1="8361" y1="34479" x2="8138" y2="43125"/>
                        <a14:foregroundMark x1="8138" y1="43125" x2="18283" y2="43385"/>
                        <a14:foregroundMark x1="94760" y1="97865" x2="82051" y2="94219"/>
                        <a14:foregroundMark x1="82051" y1="94219" x2="73467" y2="88906"/>
                        <a14:foregroundMark x1="97436" y1="96719" x2="69788" y2="96094"/>
                        <a14:foregroundMark x1="93200" y1="99375" x2="83501" y2="95729"/>
                        <a14:foregroundMark x1="97436" y1="98229" x2="89409" y2="98490"/>
                        <a14:foregroundMark x1="87514" y1="99479" x2="73244" y2="97760"/>
                        <a14:foregroundMark x1="71683" y1="92604" x2="70569" y2="89688"/>
                        <a14:foregroundMark x1="84504" y1="93594" x2="77815" y2="91198"/>
                        <a14:foregroundMark x1="89075" y1="95729" x2="83501" y2="94063"/>
                        <a14:foregroundMark x1="26087" y1="98594" x2="29320" y2="88281"/>
                        <a14:foregroundMark x1="17726" y1="93073" x2="27982" y2="88438"/>
                        <a14:foregroundMark x1="5128" y1="96458" x2="19398" y2="96979"/>
                        <a14:foregroundMark x1="1115" y1="96719" x2="13155" y2="98125"/>
                        <a14:foregroundMark x1="6689" y1="99271" x2="16165" y2="99115"/>
                      </a14:backgroundRemoval>
                    </a14:imgEffect>
                  </a14:imgLayer>
                </a14:imgProps>
              </a:ext>
            </a:extLst>
          </a:blip>
          <a:srcRect l="5927" b="3742"/>
          <a:stretch/>
        </p:blipFill>
        <p:spPr>
          <a:xfrm>
            <a:off x="0" y="3761116"/>
            <a:ext cx="1413996" cy="3096883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xmlns="" id="{E1564797-6CDB-EF22-B6D6-AFC4E31429E1}"/>
              </a:ext>
            </a:extLst>
          </p:cNvPr>
          <p:cNvSpPr txBox="1">
            <a:spLocks/>
          </p:cNvSpPr>
          <p:nvPr/>
        </p:nvSpPr>
        <p:spPr>
          <a:xfrm>
            <a:off x="1499872" y="4077623"/>
            <a:ext cx="7418567" cy="18554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33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4800" dirty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in natura </a:t>
            </a:r>
          </a:p>
          <a:p>
            <a:r>
              <a:rPr lang="it-IT" sz="4800" dirty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all’ avventura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DD0F55C-EEAB-4574-5B4C-E39DA1D9C068}"/>
              </a:ext>
            </a:extLst>
          </p:cNvPr>
          <p:cNvSpPr txBox="1"/>
          <p:nvPr/>
        </p:nvSpPr>
        <p:spPr>
          <a:xfrm>
            <a:off x="1499872" y="5628725"/>
            <a:ext cx="58235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accent5">
                    <a:lumMod val="75000"/>
                  </a:schemeClr>
                </a:solidFill>
              </a:rPr>
              <a:t>«LA NATURA» è il tema pensato per i più piccoli che nasce dall’intenzione di stimolare i bambini dell’infanzia all’</a:t>
            </a: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osservazione</a:t>
            </a:r>
            <a:r>
              <a:rPr lang="it-IT" sz="1400" dirty="0">
                <a:solidFill>
                  <a:schemeClr val="accent5">
                    <a:lumMod val="75000"/>
                  </a:schemeClr>
                </a:solidFill>
              </a:rPr>
              <a:t> e all’</a:t>
            </a: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esplorazione</a:t>
            </a:r>
            <a:r>
              <a:rPr lang="it-IT" sz="1400" dirty="0">
                <a:solidFill>
                  <a:schemeClr val="accent5">
                    <a:lumMod val="75000"/>
                  </a:schemeClr>
                </a:solidFill>
              </a:rPr>
              <a:t> della realtà che li circonda con curiosità e rispetto. </a:t>
            </a: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1186331"/>
            <a:ext cx="10671048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/>
              <a:t>Le settimane di </a:t>
            </a:r>
            <a:r>
              <a:rPr lang="it-IT" sz="4000" dirty="0" err="1"/>
              <a:t>crd</a:t>
            </a:r>
            <a:r>
              <a:rPr lang="it-IT" sz="4000" dirty="0"/>
              <a:t> INFANZIA</a:t>
            </a:r>
          </a:p>
        </p:txBody>
      </p:sp>
      <p:sp>
        <p:nvSpPr>
          <p:cNvPr id="73" name="Segnaposto piè di pagina 72">
            <a:extLst>
              <a:ext uri="{FF2B5EF4-FFF2-40B4-BE49-F238E27FC236}">
                <a16:creationId xmlns:a16="http://schemas.microsoft.com/office/drawing/2014/main" xmlns="" id="{253AA363-0A91-5CE9-7764-DD7813D6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r>
              <a:rPr lang="it-IT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74" name="Segnaposto numero diapositiva 73">
            <a:extLst>
              <a:ext uri="{FF2B5EF4-FFF2-40B4-BE49-F238E27FC236}">
                <a16:creationId xmlns:a16="http://schemas.microsoft.com/office/drawing/2014/main" xmlns="" id="{B964C6B0-844C-A964-2B74-46CF893E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11</a:t>
            </a:fld>
            <a:endParaRPr lang="it-IT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B2AF69D5-AD7B-521D-22B1-50D8A2435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971" y="4569857"/>
            <a:ext cx="1846225" cy="830276"/>
          </a:xfrm>
          <a:ln>
            <a:solidFill>
              <a:schemeClr val="accent3"/>
            </a:solidFill>
          </a:ln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AMICO ALBERO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71A8D570-A73F-4267-F43F-783846BE29AC}"/>
              </a:ext>
            </a:extLst>
          </p:cNvPr>
          <p:cNvSpPr/>
          <p:nvPr/>
        </p:nvSpPr>
        <p:spPr>
          <a:xfrm>
            <a:off x="111971" y="2468880"/>
            <a:ext cx="1846225" cy="210097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Segnaposto testo 1">
            <a:extLst>
              <a:ext uri="{FF2B5EF4-FFF2-40B4-BE49-F238E27FC236}">
                <a16:creationId xmlns:a16="http://schemas.microsoft.com/office/drawing/2014/main" xmlns="" id="{2C960392-FD58-9323-776F-41CA0F25BFA0}"/>
              </a:ext>
            </a:extLst>
          </p:cNvPr>
          <p:cNvSpPr txBox="1">
            <a:spLocks/>
          </p:cNvSpPr>
          <p:nvPr/>
        </p:nvSpPr>
        <p:spPr>
          <a:xfrm>
            <a:off x="2110596" y="4569856"/>
            <a:ext cx="1846225" cy="83027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GUARDA BENE</a:t>
            </a: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xmlns="" id="{7B923B83-C9E3-B816-2AD6-3CC53FD22558}"/>
              </a:ext>
            </a:extLst>
          </p:cNvPr>
          <p:cNvSpPr/>
          <p:nvPr/>
        </p:nvSpPr>
        <p:spPr>
          <a:xfrm>
            <a:off x="2110596" y="2468880"/>
            <a:ext cx="1846225" cy="210097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testo 1">
            <a:extLst>
              <a:ext uri="{FF2B5EF4-FFF2-40B4-BE49-F238E27FC236}">
                <a16:creationId xmlns:a16="http://schemas.microsoft.com/office/drawing/2014/main" xmlns="" id="{C6A3061A-C492-3495-C83D-6E1DD81EF10A}"/>
              </a:ext>
            </a:extLst>
          </p:cNvPr>
          <p:cNvSpPr txBox="1">
            <a:spLocks/>
          </p:cNvSpPr>
          <p:nvPr/>
        </p:nvSpPr>
        <p:spPr>
          <a:xfrm>
            <a:off x="4121067" y="4487722"/>
            <a:ext cx="1846225" cy="91241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OVUNQUE E’</a:t>
            </a:r>
            <a:br>
              <a:rPr lang="it-IT" sz="1800" dirty="0"/>
            </a:br>
            <a:r>
              <a:rPr lang="it-IT" sz="1800" dirty="0"/>
              <a:t>NATURA</a:t>
            </a: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xmlns="" id="{52AF799D-3687-2525-CCD9-E6FC1BE8CEDB}"/>
              </a:ext>
            </a:extLst>
          </p:cNvPr>
          <p:cNvSpPr/>
          <p:nvPr/>
        </p:nvSpPr>
        <p:spPr>
          <a:xfrm>
            <a:off x="4109221" y="2468880"/>
            <a:ext cx="1846225" cy="210097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Segnaposto testo 1">
            <a:extLst>
              <a:ext uri="{FF2B5EF4-FFF2-40B4-BE49-F238E27FC236}">
                <a16:creationId xmlns:a16="http://schemas.microsoft.com/office/drawing/2014/main" xmlns="" id="{5C25A5B8-E5B9-0705-08A8-24E4690DA7BA}"/>
              </a:ext>
            </a:extLst>
          </p:cNvPr>
          <p:cNvSpPr txBox="1">
            <a:spLocks/>
          </p:cNvSpPr>
          <p:nvPr/>
        </p:nvSpPr>
        <p:spPr>
          <a:xfrm>
            <a:off x="6096000" y="4504174"/>
            <a:ext cx="1846225" cy="91241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UN GIARDINO </a:t>
            </a:r>
            <a:br>
              <a:rPr lang="it-IT" sz="1600" dirty="0"/>
            </a:br>
            <a:r>
              <a:rPr lang="it-IT" sz="1600" dirty="0"/>
              <a:t>STRAORDINARIO</a:t>
            </a:r>
          </a:p>
          <a:p>
            <a:endParaRPr lang="it-IT" sz="1600" dirty="0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xmlns="" id="{3A46A61B-0EFC-03F2-B0F0-F96AD91C80B8}"/>
              </a:ext>
            </a:extLst>
          </p:cNvPr>
          <p:cNvSpPr/>
          <p:nvPr/>
        </p:nvSpPr>
        <p:spPr>
          <a:xfrm>
            <a:off x="6096000" y="2468880"/>
            <a:ext cx="1846225" cy="210097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Segnaposto testo 1">
            <a:extLst>
              <a:ext uri="{FF2B5EF4-FFF2-40B4-BE49-F238E27FC236}">
                <a16:creationId xmlns:a16="http://schemas.microsoft.com/office/drawing/2014/main" xmlns="" id="{CA4362F8-DF97-BBF5-5AA1-ADEA6335C130}"/>
              </a:ext>
            </a:extLst>
          </p:cNvPr>
          <p:cNvSpPr txBox="1">
            <a:spLocks/>
          </p:cNvSpPr>
          <p:nvPr/>
        </p:nvSpPr>
        <p:spPr>
          <a:xfrm>
            <a:off x="8106471" y="4569857"/>
            <a:ext cx="1846225" cy="83027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VITA DA APE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xmlns="" id="{EF1DD555-E2E2-A5FD-0F68-ACD89C202724}"/>
              </a:ext>
            </a:extLst>
          </p:cNvPr>
          <p:cNvSpPr/>
          <p:nvPr/>
        </p:nvSpPr>
        <p:spPr>
          <a:xfrm>
            <a:off x="8106471" y="2468880"/>
            <a:ext cx="1846225" cy="210097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Segnaposto testo 1">
            <a:extLst>
              <a:ext uri="{FF2B5EF4-FFF2-40B4-BE49-F238E27FC236}">
                <a16:creationId xmlns:a16="http://schemas.microsoft.com/office/drawing/2014/main" xmlns="" id="{4D18B92D-2604-2835-5C04-17DAF868EEED}"/>
              </a:ext>
            </a:extLst>
          </p:cNvPr>
          <p:cNvSpPr txBox="1">
            <a:spLocks/>
          </p:cNvSpPr>
          <p:nvPr/>
        </p:nvSpPr>
        <p:spPr>
          <a:xfrm>
            <a:off x="10093250" y="4464607"/>
            <a:ext cx="1846225" cy="92332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PESCIOLINO E’ STATO IL PRIMO</a:t>
            </a:r>
          </a:p>
          <a:p>
            <a:endParaRPr lang="it-IT" sz="1600" dirty="0"/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xmlns="" id="{FDF259A7-3DD3-8AF4-4ADE-E79E19CD65BF}"/>
              </a:ext>
            </a:extLst>
          </p:cNvPr>
          <p:cNvSpPr/>
          <p:nvPr/>
        </p:nvSpPr>
        <p:spPr>
          <a:xfrm>
            <a:off x="10081404" y="2468878"/>
            <a:ext cx="1846225" cy="210097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9" name="Immagine 58">
            <a:extLst>
              <a:ext uri="{FF2B5EF4-FFF2-40B4-BE49-F238E27FC236}">
                <a16:creationId xmlns:a16="http://schemas.microsoft.com/office/drawing/2014/main" xmlns="" id="{4D6747BF-4F7D-772C-9ED3-9AC064FA5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8889" y1="36508" x2="60444" y2="19048"/>
                        <a14:foregroundMark x1="34000" y1="52910" x2="28444" y2="227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3622" y="2503005"/>
            <a:ext cx="2536492" cy="2130653"/>
          </a:xfrm>
          <a:prstGeom prst="rect">
            <a:avLst/>
          </a:prstGeom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xmlns="" id="{0F9C85A7-727B-F411-ADCA-227CDB3D17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827" r="90751">
                        <a14:foregroundMark x1="62428" y1="45333" x2="65607" y2="39778"/>
                        <a14:foregroundMark x1="38728" y1="70444" x2="41040" y2="68000"/>
                        <a14:foregroundMark x1="90751" y1="27111" x2="85838" y2="26222"/>
                        <a14:foregroundMark x1="46821" y1="61556" x2="51156" y2="44444"/>
                        <a14:foregroundMark x1="27746" y1="72444" x2="31792" y2="60667"/>
                        <a14:foregroundMark x1="31792" y1="60667" x2="31792" y2="60667"/>
                        <a14:foregroundMark x1="82659" y1="44000" x2="80636" y2="37778"/>
                        <a14:foregroundMark x1="73410" y1="44889" x2="70231" y2="40889"/>
                        <a14:backgroundMark x1="65318" y1="53111" x2="66474" y2="52444"/>
                        <a14:backgroundMark x1="59538" y1="60667" x2="71676" y2="69556"/>
                        <a14:backgroundMark x1="44509" y1="74444" x2="43064" y2="79556"/>
                        <a14:backgroundMark x1="29480" y1="80889" x2="26590" y2="79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6700" y="2485101"/>
            <a:ext cx="1665766" cy="2166459"/>
          </a:xfrm>
          <a:prstGeom prst="rect">
            <a:avLst/>
          </a:prstGeom>
        </p:spPr>
      </p:pic>
      <p:pic>
        <p:nvPicPr>
          <p:cNvPr id="65" name="Immagine 64">
            <a:extLst>
              <a:ext uri="{FF2B5EF4-FFF2-40B4-BE49-F238E27FC236}">
                <a16:creationId xmlns:a16="http://schemas.microsoft.com/office/drawing/2014/main" xmlns="" id="{3714A7B0-7E4A-06EB-0C7A-010AA1C176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8" b="95635" l="2556" r="99000">
                        <a14:foregroundMark x1="26000" y1="82143" x2="18111" y2="73810"/>
                        <a14:foregroundMark x1="18111" y1="73810" x2="12667" y2="59722"/>
                        <a14:foregroundMark x1="12667" y1="59722" x2="27667" y2="51190"/>
                        <a14:foregroundMark x1="27667" y1="51190" x2="35333" y2="51190"/>
                        <a14:foregroundMark x1="37222" y1="60317" x2="35222" y2="47024"/>
                        <a14:foregroundMark x1="35222" y1="47024" x2="24778" y2="43452"/>
                        <a14:foregroundMark x1="24778" y1="43452" x2="20444" y2="44643"/>
                        <a14:foregroundMark x1="20444" y1="50000" x2="26000" y2="61706"/>
                        <a14:foregroundMark x1="28556" y1="56151" x2="33667" y2="51190"/>
                        <a14:foregroundMark x1="5667" y1="71032" x2="2556" y2="64881"/>
                        <a14:foregroundMark x1="21111" y1="90278" x2="34889" y2="89484"/>
                        <a14:foregroundMark x1="34889" y1="89484" x2="51111" y2="95635"/>
                        <a14:foregroundMark x1="90222" y1="66865" x2="95444" y2="62698"/>
                        <a14:foregroundMark x1="70667" y1="10516" x2="71444" y2="8333"/>
                        <a14:foregroundMark x1="51444" y1="8929" x2="43556" y2="6548"/>
                        <a14:foregroundMark x1="43556" y1="6548" x2="42222" y2="8333"/>
                        <a14:foregroundMark x1="98222" y1="58135" x2="99000" y2="56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408111">
            <a:off x="10129459" y="2995855"/>
            <a:ext cx="2044553" cy="1144950"/>
          </a:xfrm>
          <a:prstGeom prst="rect">
            <a:avLst/>
          </a:prstGeom>
        </p:spPr>
      </p:pic>
      <p:pic>
        <p:nvPicPr>
          <p:cNvPr id="67" name="Immagine 66">
            <a:extLst>
              <a:ext uri="{FF2B5EF4-FFF2-40B4-BE49-F238E27FC236}">
                <a16:creationId xmlns:a16="http://schemas.microsoft.com/office/drawing/2014/main" xmlns="" id="{B825598A-CE7C-B29B-F514-D6410A5734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00" b="92222" l="10000" r="90000">
                        <a14:foregroundMark x1="36222" y1="44444" x2="44222" y2="38889"/>
                        <a14:foregroundMark x1="52889" y1="31111" x2="56667" y2="20222"/>
                        <a14:foregroundMark x1="56444" y1="27333" x2="45778" y2="27111"/>
                        <a14:foregroundMark x1="53556" y1="27333" x2="48000" y2="22444"/>
                        <a14:foregroundMark x1="51333" y1="21333" x2="46889" y2="8444"/>
                        <a14:foregroundMark x1="56444" y1="20667" x2="56222" y2="7778"/>
                        <a14:foregroundMark x1="59333" y1="28222" x2="53333" y2="24667"/>
                        <a14:foregroundMark x1="53556" y1="36222" x2="52000" y2="27111"/>
                        <a14:foregroundMark x1="53556" y1="38667" x2="45556" y2="35111"/>
                        <a14:foregroundMark x1="50000" y1="37556" x2="57778" y2="33111"/>
                        <a14:foregroundMark x1="46222" y1="41111" x2="58444" y2="36000"/>
                        <a14:foregroundMark x1="45778" y1="6222" x2="49778" y2="8667"/>
                        <a14:foregroundMark x1="67333" y1="88667" x2="50444" y2="85111"/>
                        <a14:foregroundMark x1="44667" y1="91778" x2="52667" y2="9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1225" y="2465667"/>
            <a:ext cx="2100978" cy="2100978"/>
          </a:xfrm>
          <a:prstGeom prst="rect">
            <a:avLst/>
          </a:prstGeom>
        </p:spPr>
      </p:pic>
      <p:pic>
        <p:nvPicPr>
          <p:cNvPr id="69" name="Immagine 68">
            <a:extLst>
              <a:ext uri="{FF2B5EF4-FFF2-40B4-BE49-F238E27FC236}">
                <a16:creationId xmlns:a16="http://schemas.microsoft.com/office/drawing/2014/main" xmlns="" id="{61F6D767-D129-A8F3-5279-96B6C5F607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0916" y="2177889"/>
            <a:ext cx="2780884" cy="2780884"/>
          </a:xfrm>
          <a:prstGeom prst="rect">
            <a:avLst/>
          </a:prstGeom>
        </p:spPr>
      </p:pic>
      <p:pic>
        <p:nvPicPr>
          <p:cNvPr id="71" name="Immagine 70">
            <a:extLst>
              <a:ext uri="{FF2B5EF4-FFF2-40B4-BE49-F238E27FC236}">
                <a16:creationId xmlns:a16="http://schemas.microsoft.com/office/drawing/2014/main" xmlns="" id="{21FDCA9C-49DD-F8BC-A9CC-7D91CABF46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82" b="99784" l="1872" r="98396">
                        <a14:foregroundMark x1="72727" y1="21212" x2="32888" y2="18182"/>
                        <a14:foregroundMark x1="60160" y1="42208" x2="39840" y2="33766"/>
                        <a14:foregroundMark x1="58556" y1="35931" x2="39840" y2="33766"/>
                        <a14:foregroundMark x1="39840" y1="33766" x2="39840" y2="33766"/>
                        <a14:foregroundMark x1="47326" y1="44589" x2="37433" y2="32684"/>
                        <a14:foregroundMark x1="62299" y1="21861" x2="68182" y2="11905"/>
                        <a14:foregroundMark x1="64439" y1="25758" x2="59358" y2="14286"/>
                        <a14:foregroundMark x1="55615" y1="27706" x2="48128" y2="14286"/>
                        <a14:foregroundMark x1="89305" y1="48485" x2="93583" y2="34416"/>
                        <a14:foregroundMark x1="93583" y1="34416" x2="89305" y2="24026"/>
                        <a14:foregroundMark x1="89305" y1="24026" x2="89037" y2="23810"/>
                        <a14:foregroundMark x1="98396" y1="41342" x2="89305" y2="36797"/>
                        <a14:foregroundMark x1="57754" y1="96104" x2="42513" y2="89610"/>
                        <a14:foregroundMark x1="61497" y1="40043" x2="60160" y2="19048"/>
                        <a14:foregroundMark x1="70588" y1="24459" x2="64973" y2="2165"/>
                        <a14:foregroundMark x1="58556" y1="3463" x2="53743" y2="1515"/>
                        <a14:foregroundMark x1="8824" y1="27489" x2="7487" y2="38745"/>
                        <a14:foregroundMark x1="7487" y1="38745" x2="10963" y2="47403"/>
                        <a14:foregroundMark x1="2139" y1="36797" x2="25936" y2="40693"/>
                        <a14:foregroundMark x1="60695" y1="99784" x2="68717" y2="96970"/>
                        <a14:foregroundMark x1="69786" y1="96537" x2="59626" y2="97619"/>
                        <a14:foregroundMark x1="59358" y1="99134" x2="34492" y2="96104"/>
                        <a14:foregroundMark x1="65241" y1="3030" x2="53743" y2="1082"/>
                        <a14:foregroundMark x1="31016" y1="11472" x2="48930" y2="25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371" y="2602226"/>
            <a:ext cx="1484897" cy="1834285"/>
          </a:xfrm>
          <a:prstGeom prst="rect">
            <a:avLst/>
          </a:prstGeom>
        </p:spPr>
      </p:pic>
      <p:sp>
        <p:nvSpPr>
          <p:cNvPr id="75" name="CasellaDiTesto 74">
            <a:extLst>
              <a:ext uri="{FF2B5EF4-FFF2-40B4-BE49-F238E27FC236}">
                <a16:creationId xmlns:a16="http://schemas.microsoft.com/office/drawing/2014/main" xmlns="" id="{B5A92033-9641-DC22-8E32-28170560722E}"/>
              </a:ext>
            </a:extLst>
          </p:cNvPr>
          <p:cNvSpPr txBox="1"/>
          <p:nvPr/>
        </p:nvSpPr>
        <p:spPr>
          <a:xfrm>
            <a:off x="326876" y="5649904"/>
            <a:ext cx="11257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0" i="0" dirty="0">
                <a:solidFill>
                  <a:schemeClr val="accent6"/>
                </a:solidFill>
                <a:effectLst/>
              </a:rPr>
              <a:t>Ogni settimana di CRD saremo accompagnati da un </a:t>
            </a:r>
            <a:r>
              <a:rPr lang="it-IT" dirty="0">
                <a:solidFill>
                  <a:schemeClr val="accent6"/>
                </a:solidFill>
              </a:rPr>
              <a:t>Albo illustrato. Attraverso i racconti degli educatori ascolteremo </a:t>
            </a:r>
            <a:r>
              <a:rPr lang="it-IT" b="0" i="0" dirty="0">
                <a:solidFill>
                  <a:schemeClr val="accent6"/>
                </a:solidFill>
                <a:effectLst/>
              </a:rPr>
              <a:t>favole e storie</a:t>
            </a:r>
            <a:r>
              <a:rPr lang="it-IT" dirty="0">
                <a:solidFill>
                  <a:schemeClr val="accent6"/>
                </a:solidFill>
              </a:rPr>
              <a:t> uniche </a:t>
            </a:r>
            <a:r>
              <a:rPr lang="it-IT" b="0" i="0" dirty="0">
                <a:solidFill>
                  <a:schemeClr val="accent6"/>
                </a:solidFill>
                <a:effectLst/>
              </a:rPr>
              <a:t>che ci condurranno verso mondi lontani e diversi, </a:t>
            </a:r>
            <a:r>
              <a:rPr lang="it-IT" dirty="0">
                <a:solidFill>
                  <a:schemeClr val="accent6"/>
                </a:solidFill>
              </a:rPr>
              <a:t>educando</a:t>
            </a:r>
            <a:r>
              <a:rPr lang="it-IT" b="0" i="0" dirty="0">
                <a:solidFill>
                  <a:schemeClr val="accent6"/>
                </a:solidFill>
                <a:effectLst/>
              </a:rPr>
              <a:t> alla bellezza e alle possibilità della diversità dentro e fuori di noi.</a:t>
            </a:r>
            <a:endParaRPr lang="it-IT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30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6">
            <a:extLst>
              <a:ext uri="{FF2B5EF4-FFF2-40B4-BE49-F238E27FC236}">
                <a16:creationId xmlns:a16="http://schemas.microsoft.com/office/drawing/2014/main" xmlns="" id="{64E7FF47-8CEA-53A0-ED46-660C381C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38498"/>
            <a:ext cx="10671048" cy="768096"/>
          </a:xfrm>
        </p:spPr>
        <p:txBody>
          <a:bodyPr/>
          <a:lstStyle/>
          <a:p>
            <a:r>
              <a:rPr lang="it-IT" dirty="0"/>
              <a:t>LE NOSTRE ATTIVITA’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915C7F0-3A6F-7CC0-FA70-EEE9FBF7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it-IT" smtClean="0"/>
              <a:pPr rtl="0"/>
              <a:t>12</a:t>
            </a:fld>
            <a:endParaRPr lang="it-IT" dirty="0"/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xmlns="" id="{C35A427B-2F60-F18E-58A9-BD353E686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9080" y="2673498"/>
            <a:ext cx="3328416" cy="3753127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xmlns="" id="{D330C165-0A93-517D-F77B-088EE9B1A7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17972" y="3564949"/>
            <a:ext cx="2770632" cy="2835851"/>
          </a:xfrm>
        </p:spPr>
        <p:txBody>
          <a:bodyPr/>
          <a:lstStyle/>
          <a:p>
            <a:r>
              <a:rPr lang="it-IT" dirty="0"/>
              <a:t>ARTISTICO</a:t>
            </a:r>
          </a:p>
          <a:p>
            <a:r>
              <a:rPr lang="it-IT" dirty="0"/>
              <a:t>TEATRALE</a:t>
            </a:r>
          </a:p>
          <a:p>
            <a:r>
              <a:rPr lang="it-IT" dirty="0"/>
              <a:t>MUSICALE</a:t>
            </a:r>
          </a:p>
          <a:p>
            <a:r>
              <a:rPr lang="it-IT" dirty="0"/>
              <a:t>PSICOMOTORIO</a:t>
            </a:r>
          </a:p>
          <a:p>
            <a:r>
              <a:rPr lang="it-IT" dirty="0"/>
              <a:t>RI-USO</a:t>
            </a:r>
          </a:p>
          <a:p>
            <a:r>
              <a:rPr lang="it-IT" dirty="0"/>
              <a:t>PICCOLI ARTIGIANI</a:t>
            </a:r>
          </a:p>
          <a:p>
            <a:r>
              <a:rPr lang="it-IT" dirty="0"/>
              <a:t>CREATIVO</a:t>
            </a:r>
          </a:p>
          <a:p>
            <a:r>
              <a:rPr lang="it-IT" dirty="0"/>
              <a:t>SENSORIALE</a:t>
            </a:r>
          </a:p>
          <a:p>
            <a:r>
              <a:rPr lang="it-IT" dirty="0"/>
              <a:t>DI COOPERAZIONE</a:t>
            </a:r>
          </a:p>
          <a:p>
            <a:r>
              <a:rPr lang="it-IT" dirty="0"/>
              <a:t>MOTRICITA’ FINE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xmlns="" id="{A8A85F71-C458-7EEB-65FF-5E5126B613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24505" y="2673497"/>
            <a:ext cx="3328416" cy="3753128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xmlns="" id="{17A90561-EC81-BCB3-9052-4A75EA47F4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03396" y="4146057"/>
            <a:ext cx="2770632" cy="1725283"/>
          </a:xfrm>
        </p:spPr>
        <p:txBody>
          <a:bodyPr/>
          <a:lstStyle/>
          <a:p>
            <a:r>
              <a:rPr lang="it-IT" dirty="0"/>
              <a:t>WATER GAMES</a:t>
            </a:r>
            <a:br>
              <a:rPr lang="it-IT" dirty="0"/>
            </a:br>
            <a:endParaRPr lang="it-IT" dirty="0"/>
          </a:p>
          <a:p>
            <a:r>
              <a:rPr lang="it-IT" dirty="0"/>
              <a:t>GIORNATA VALORE AGGIUNTO</a:t>
            </a:r>
          </a:p>
          <a:p>
            <a:endParaRPr lang="it-IT" dirty="0"/>
          </a:p>
          <a:p>
            <a:r>
              <a:rPr lang="it-IT" dirty="0"/>
              <a:t>HAPPY ENGLISH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xmlns="" id="{0F54AB2D-784F-C53D-16B3-A93DE861A0DE}"/>
              </a:ext>
            </a:extLst>
          </p:cNvPr>
          <p:cNvSpPr/>
          <p:nvPr/>
        </p:nvSpPr>
        <p:spPr>
          <a:xfrm>
            <a:off x="1533132" y="1745453"/>
            <a:ext cx="2940313" cy="1725283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6"/>
                </a:solidFill>
                <a:latin typeface="+mj-lt"/>
              </a:rPr>
              <a:t>LABORATORI CONNESSI </a:t>
            </a:r>
          </a:p>
          <a:p>
            <a:pPr algn="ctr"/>
            <a:r>
              <a:rPr lang="it-IT" dirty="0">
                <a:solidFill>
                  <a:schemeClr val="accent6"/>
                </a:solidFill>
                <a:latin typeface="+mj-lt"/>
              </a:rPr>
              <a:t>AL TEMA CONDUTTORE</a:t>
            </a:r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xmlns="" id="{0F47F46E-4AE4-841B-A4F1-3F1E055A18FD}"/>
              </a:ext>
            </a:extLst>
          </p:cNvPr>
          <p:cNvSpPr txBox="1">
            <a:spLocks/>
          </p:cNvSpPr>
          <p:nvPr/>
        </p:nvSpPr>
        <p:spPr>
          <a:xfrm>
            <a:off x="7741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2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CRD AIRONE 2024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xmlns="" id="{2B895178-CF6C-339D-8337-B6CFB7E307EA}"/>
              </a:ext>
            </a:extLst>
          </p:cNvPr>
          <p:cNvSpPr/>
          <p:nvPr/>
        </p:nvSpPr>
        <p:spPr>
          <a:xfrm>
            <a:off x="7718556" y="1703717"/>
            <a:ext cx="2940313" cy="172528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6"/>
                </a:solidFill>
                <a:latin typeface="+mj-lt"/>
              </a:rPr>
              <a:t>LABORATORI EXTRA TEMATICI</a:t>
            </a:r>
          </a:p>
        </p:txBody>
      </p:sp>
    </p:spTree>
    <p:extLst>
      <p:ext uri="{BB962C8B-B14F-4D97-AF65-F5344CB8AC3E}">
        <p14:creationId xmlns:p14="http://schemas.microsoft.com/office/powerpoint/2010/main" val="17083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xmlns="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151798"/>
            <a:ext cx="10671048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/>
              <a:t>DETTAGLI CHIAVE DEL CAMP</a:t>
            </a:r>
          </a:p>
        </p:txBody>
      </p:sp>
      <p:sp>
        <p:nvSpPr>
          <p:cNvPr id="374" name="Segnaposto numero diapositiva 373">
            <a:extLst>
              <a:ext uri="{FF2B5EF4-FFF2-40B4-BE49-F238E27FC236}">
                <a16:creationId xmlns:a16="http://schemas.microsoft.com/office/drawing/2014/main" xmlns="" id="{049B2870-98EC-2977-8CE4-A7AA3009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13</a:t>
            </a:fld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xmlns="" id="{270C77AB-7E91-84A6-3E62-DAB80E1E4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600" dirty="0"/>
              <a:t>DOVE</a:t>
            </a:r>
          </a:p>
        </p:txBody>
      </p:sp>
      <p:pic>
        <p:nvPicPr>
          <p:cNvPr id="292" name="Segnaposto immagine 291" descr="icona elenco di controllo">
            <a:extLst>
              <a:ext uri="{FF2B5EF4-FFF2-40B4-BE49-F238E27FC236}">
                <a16:creationId xmlns:a16="http://schemas.microsoft.com/office/drawing/2014/main" xmlns="" id="{8167DB44-EDED-0971-E35D-A5FA1E47C21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/>
          <a:stretch/>
        </p:blipFill>
        <p:spPr/>
      </p:pic>
      <p:sp>
        <p:nvSpPr>
          <p:cNvPr id="24" name="Segnaposto testo 23">
            <a:extLst>
              <a:ext uri="{FF2B5EF4-FFF2-40B4-BE49-F238E27FC236}">
                <a16:creationId xmlns:a16="http://schemas.microsoft.com/office/drawing/2014/main" xmlns="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400" dirty="0"/>
              <a:t>Un luogo </a:t>
            </a:r>
            <a:br>
              <a:rPr lang="it-IT" sz="1400" dirty="0"/>
            </a:br>
            <a:r>
              <a:rPr lang="it-IT" sz="1400" dirty="0"/>
              <a:t>confortevole e sicuro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xmlns="" id="{15DD9AC8-4A5F-70DB-AA68-C461059D8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600" dirty="0"/>
              <a:t>ORARI</a:t>
            </a:r>
          </a:p>
          <a:p>
            <a:pPr rtl="0"/>
            <a:endParaRPr lang="it-IT" sz="1600" dirty="0"/>
          </a:p>
        </p:txBody>
      </p:sp>
      <p:pic>
        <p:nvPicPr>
          <p:cNvPr id="290" name="Segnaposto immagine 289" descr="persona con icona altoparlante alto">
            <a:extLst>
              <a:ext uri="{FF2B5EF4-FFF2-40B4-BE49-F238E27FC236}">
                <a16:creationId xmlns:a16="http://schemas.microsoft.com/office/drawing/2014/main" xmlns="" id="{E63515FB-9439-CCAE-C220-6F0E5ECB75E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/>
          <a:srcRect t="113" b="113"/>
          <a:stretch/>
        </p:blipFill>
        <p:spPr/>
      </p:pic>
      <p:sp>
        <p:nvSpPr>
          <p:cNvPr id="25" name="Segnaposto testo 24">
            <a:extLst>
              <a:ext uri="{FF2B5EF4-FFF2-40B4-BE49-F238E27FC236}">
                <a16:creationId xmlns:a16="http://schemas.microsoft.com/office/drawing/2014/main" xmlns="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400" dirty="0"/>
              <a:t>L’ intera giornata con il team Airone</a:t>
            </a:r>
          </a:p>
        </p:txBody>
      </p:sp>
      <p:pic>
        <p:nvPicPr>
          <p:cNvPr id="288" name="Segnaposto immagine 287" descr="icona del progetto">
            <a:extLst>
              <a:ext uri="{FF2B5EF4-FFF2-40B4-BE49-F238E27FC236}">
                <a16:creationId xmlns:a16="http://schemas.microsoft.com/office/drawing/2014/main" xmlns="" id="{A5707D4A-497A-679A-3ACA-721E8D0E269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5"/>
          <a:srcRect t="431" b="431"/>
          <a:stretch/>
        </p:blipFill>
        <p:spPr/>
      </p:pic>
      <p:sp>
        <p:nvSpPr>
          <p:cNvPr id="26" name="Segnaposto testo 25">
            <a:extLst>
              <a:ext uri="{FF2B5EF4-FFF2-40B4-BE49-F238E27FC236}">
                <a16:creationId xmlns:a16="http://schemas.microsoft.com/office/drawing/2014/main" xmlns="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/>
            <a:r>
              <a:rPr lang="it-IT" sz="1400" dirty="0"/>
              <a:t>Chiari e accessibili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xmlns="" id="{05BC0115-F702-2E0A-61A4-4A6CE33F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600" dirty="0"/>
              <a:t>ISCRIZIONI</a:t>
            </a:r>
          </a:p>
          <a:p>
            <a:pPr rtl="0"/>
            <a:endParaRPr lang="it-IT" sz="1600" dirty="0"/>
          </a:p>
        </p:txBody>
      </p:sp>
      <p:pic>
        <p:nvPicPr>
          <p:cNvPr id="270" name="Segnaposto immagine 269" descr="icona target">
            <a:extLst>
              <a:ext uri="{FF2B5EF4-FFF2-40B4-BE49-F238E27FC236}">
                <a16:creationId xmlns:a16="http://schemas.microsoft.com/office/drawing/2014/main" xmlns="" id="{DE7A4D25-3CA5-F92A-988A-F913C367D59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6"/>
          <a:srcRect t="113" b="113"/>
          <a:stretch/>
        </p:blipFill>
        <p:spPr/>
      </p:pic>
      <p:sp>
        <p:nvSpPr>
          <p:cNvPr id="27" name="Segnaposto testo 26">
            <a:extLst>
              <a:ext uri="{FF2B5EF4-FFF2-40B4-BE49-F238E27FC236}">
                <a16:creationId xmlns:a16="http://schemas.microsoft.com/office/drawing/2014/main" xmlns="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400" dirty="0"/>
              <a:t>Comodamente da casa con un click</a:t>
            </a:r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xmlns="" id="{9D48D07F-2D5B-F0D5-4005-197607C4F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600" dirty="0"/>
              <a:t>CONTATTI</a:t>
            </a:r>
          </a:p>
          <a:p>
            <a:pPr rtl="0"/>
            <a:endParaRPr lang="it-IT" sz="1600" dirty="0"/>
          </a:p>
        </p:txBody>
      </p:sp>
      <p:pic>
        <p:nvPicPr>
          <p:cNvPr id="268" name="Segnaposto immagine 267" descr="icona di razzo">
            <a:extLst>
              <a:ext uri="{FF2B5EF4-FFF2-40B4-BE49-F238E27FC236}">
                <a16:creationId xmlns:a16="http://schemas.microsoft.com/office/drawing/2014/main" xmlns="" id="{1A522F41-60C1-3803-6132-18E154C0E3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7"/>
          <a:srcRect t="543" b="543"/>
          <a:stretch/>
        </p:blipFill>
        <p:spPr/>
      </p:pic>
      <p:sp>
        <p:nvSpPr>
          <p:cNvPr id="28" name="Segnaposto testo 27">
            <a:extLst>
              <a:ext uri="{FF2B5EF4-FFF2-40B4-BE49-F238E27FC236}">
                <a16:creationId xmlns:a16="http://schemas.microsoft.com/office/drawing/2014/main" xmlns="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45996" y="3888404"/>
            <a:ext cx="1814946" cy="1371600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400" dirty="0"/>
              <a:t>A disposizione per qualunque necessità</a:t>
            </a:r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xmlns="" id="{02B04978-92E5-6075-594C-2A2BC4F77345}"/>
              </a:ext>
            </a:extLst>
          </p:cNvPr>
          <p:cNvSpPr txBox="1">
            <a:spLocks/>
          </p:cNvSpPr>
          <p:nvPr/>
        </p:nvSpPr>
        <p:spPr>
          <a:xfrm>
            <a:off x="9547629" y="453231"/>
            <a:ext cx="1645856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A48818E-BE5C-D32E-EB64-9166DC56FB21}"/>
              </a:ext>
            </a:extLst>
          </p:cNvPr>
          <p:cNvSpPr/>
          <p:nvPr/>
        </p:nvSpPr>
        <p:spPr>
          <a:xfrm>
            <a:off x="60385" y="1825004"/>
            <a:ext cx="11691955" cy="3786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C57C6D2B-B37E-E995-8996-96C3FB807A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047" y="1940512"/>
            <a:ext cx="5125165" cy="434400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AC959412-669B-2E60-6427-BB550E60B5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2625" y="2021485"/>
            <a:ext cx="2715004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94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40" y="611613"/>
            <a:ext cx="8165592" cy="767751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DOVE –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PRIMARIA</a:t>
            </a:r>
            <a:r>
              <a:rPr lang="it-IT" sz="4000" dirty="0"/>
              <a:t/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xmlns="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xmlns="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7640" y="4373646"/>
            <a:ext cx="6967728" cy="495449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SCUOLA PRIMARIA «MARCONI»</a:t>
            </a:r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xmlns="" id="{B4984AC9-4785-BBDD-9DE5-89B0FF07B463}"/>
              </a:ext>
            </a:extLst>
          </p:cNvPr>
          <p:cNvSpPr txBox="1">
            <a:spLocks/>
          </p:cNvSpPr>
          <p:nvPr/>
        </p:nvSpPr>
        <p:spPr>
          <a:xfrm>
            <a:off x="7962871" y="457200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83806B38-1AEA-0AF6-7977-08A16A1E92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5474" y="1573441"/>
            <a:ext cx="1825147" cy="260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68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40" y="457200"/>
            <a:ext cx="8165592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/>
              <a:t>DOVE - infanzia</a:t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xmlns="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15</a:t>
            </a:fld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xmlns="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7639" y="4309745"/>
            <a:ext cx="7728405" cy="562390"/>
          </a:xfrm>
        </p:spPr>
        <p:txBody>
          <a:bodyPr rtlCol="0"/>
          <a:lstStyle>
            <a:defPPr>
              <a:defRPr lang="it-IT"/>
            </a:defPPr>
          </a:lstStyle>
          <a:p>
            <a:pPr algn="ctr"/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SCUOLA INFANZIA CERCHIATE</a:t>
            </a:r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xmlns="" id="{B4984AC9-4785-BBDD-9DE5-89B0FF07B463}"/>
              </a:ext>
            </a:extLst>
          </p:cNvPr>
          <p:cNvSpPr txBox="1">
            <a:spLocks/>
          </p:cNvSpPr>
          <p:nvPr/>
        </p:nvSpPr>
        <p:spPr>
          <a:xfrm>
            <a:off x="7962871" y="457200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  <a:endParaRPr lang="it-IT" sz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83806B38-1AEA-0AF6-7977-08A16A1E92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5474" y="1435290"/>
            <a:ext cx="1825147" cy="260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5691C50-3C77-1300-4390-2FCD40D6E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F4B6E09-3887-FA21-E61B-49E11751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075" y="504341"/>
            <a:ext cx="5237292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Orari primaria</a:t>
            </a:r>
            <a:br>
              <a:rPr lang="it-IT" sz="4000" dirty="0">
                <a:solidFill>
                  <a:schemeClr val="accent6">
                    <a:lumMod val="75000"/>
                  </a:schemeClr>
                </a:solidFill>
              </a:rPr>
            </a:b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xmlns="" id="{B187AF6C-FDDA-8E63-94DB-EAD761D90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xmlns="" id="{32D23089-FA3B-9E2A-2890-C6034FEDC790}"/>
              </a:ext>
            </a:extLst>
          </p:cNvPr>
          <p:cNvSpPr txBox="1">
            <a:spLocks/>
          </p:cNvSpPr>
          <p:nvPr/>
        </p:nvSpPr>
        <p:spPr>
          <a:xfrm>
            <a:off x="7962871" y="457200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5A1E7B0E-07CC-80E3-4E9C-45F7D07D4449}"/>
              </a:ext>
            </a:extLst>
          </p:cNvPr>
          <p:cNvSpPr txBox="1"/>
          <p:nvPr/>
        </p:nvSpPr>
        <p:spPr>
          <a:xfrm>
            <a:off x="3708644" y="1134912"/>
            <a:ext cx="297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GIORNATA TIPO AL CRD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DC992504-B7BB-EC14-0CBC-8FFC52165290}"/>
              </a:ext>
            </a:extLst>
          </p:cNvPr>
          <p:cNvSpPr txBox="1"/>
          <p:nvPr/>
        </p:nvSpPr>
        <p:spPr>
          <a:xfrm>
            <a:off x="7152730" y="2213026"/>
            <a:ext cx="3248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INGRESSO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: dalle 8.00 alle 9.00</a:t>
            </a:r>
            <a:b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</a:b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USCITA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: dalle 16.00 alle 17.30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78E558B0-9B0F-F99D-A729-99140C92ED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35365" x2="55625" y2="32083"/>
                        <a14:foregroundMark x1="60521" y1="39375" x2="60156" y2="38333"/>
                        <a14:foregroundMark x1="60781" y1="41146" x2="59740" y2="37656"/>
                        <a14:foregroundMark x1="47604" y1="45313" x2="45260" y2="44427"/>
                        <a14:foregroundMark x1="60417" y1="58490" x2="60260" y2="50104"/>
                        <a14:foregroundMark x1="69219" y1="66406" x2="64948" y2="62917"/>
                        <a14:foregroundMark x1="81771" y1="58229" x2="78646" y2="58229"/>
                        <a14:foregroundMark x1="75052" y1="43646" x2="73229" y2="45313"/>
                        <a14:foregroundMark x1="76042" y1="27708" x2="85104" y2="32240"/>
                        <a14:foregroundMark x1="73333" y1="71458" x2="75781" y2="74063"/>
                        <a14:foregroundMark x1="60000" y1="80000" x2="59375" y2="75729"/>
                        <a14:foregroundMark x1="46042" y1="72760" x2="47708" y2="71458"/>
                        <a14:foregroundMark x1="42396" y1="58646" x2="39323" y2="586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5892">
            <a:off x="9689351" y="4391918"/>
            <a:ext cx="2513646" cy="251364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AF8F6D03-A63C-82B9-905B-1660F8804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075" y="1693360"/>
            <a:ext cx="3381847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16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A802975-7302-EF97-FCFD-5060629D6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328" y="485495"/>
            <a:ext cx="8165592" cy="768096"/>
          </a:xfrm>
        </p:spPr>
        <p:txBody>
          <a:bodyPr/>
          <a:lstStyle/>
          <a:p>
            <a:r>
              <a:rPr lang="it-IT" dirty="0">
                <a:solidFill>
                  <a:srgbClr val="202C8F"/>
                </a:solidFill>
              </a:rPr>
              <a:t>SETTIMANA TIPO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32BA50F-6706-3BF7-32D1-83A240F5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it-IT" smtClean="0"/>
              <a:t>17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664C63AB-378E-0627-D31E-A998156B2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330" y="1694444"/>
            <a:ext cx="8455228" cy="4076628"/>
          </a:xfrm>
          <a:prstGeom prst="rect">
            <a:avLst/>
          </a:prstGeom>
          <a:ln w="38100" cap="sq">
            <a:solidFill>
              <a:srgbClr val="202C8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258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5691C50-3C77-1300-4390-2FCD40D6E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F4B6E09-3887-FA21-E61B-49E11751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654" y="495430"/>
            <a:ext cx="5783240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Orari INFANZIA</a:t>
            </a:r>
            <a:br>
              <a:rPr lang="it-IT" sz="4000" dirty="0">
                <a:solidFill>
                  <a:schemeClr val="accent6">
                    <a:lumMod val="75000"/>
                  </a:schemeClr>
                </a:solidFill>
              </a:rPr>
            </a:b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xmlns="" id="{B187AF6C-FDDA-8E63-94DB-EAD761D90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xmlns="" id="{32D23089-FA3B-9E2A-2890-C6034FEDC790}"/>
              </a:ext>
            </a:extLst>
          </p:cNvPr>
          <p:cNvSpPr txBox="1">
            <a:spLocks/>
          </p:cNvSpPr>
          <p:nvPr/>
        </p:nvSpPr>
        <p:spPr>
          <a:xfrm>
            <a:off x="7962871" y="457200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4800BFA5-3899-D390-3D30-F8C4CC6FD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5852"/>
              </p:ext>
            </p:extLst>
          </p:nvPr>
        </p:nvGraphicFramePr>
        <p:xfrm>
          <a:off x="3717201" y="1561383"/>
          <a:ext cx="2963617" cy="3727691"/>
        </p:xfrm>
        <a:graphic>
          <a:graphicData uri="http://schemas.openxmlformats.org/drawingml/2006/table">
            <a:tbl>
              <a:tblPr/>
              <a:tblGrid>
                <a:gridCol w="832892">
                  <a:extLst>
                    <a:ext uri="{9D8B030D-6E8A-4147-A177-3AD203B41FA5}">
                      <a16:colId xmlns:a16="http://schemas.microsoft.com/office/drawing/2014/main" xmlns="" val="2466656884"/>
                    </a:ext>
                  </a:extLst>
                </a:gridCol>
                <a:gridCol w="2130725">
                  <a:extLst>
                    <a:ext uri="{9D8B030D-6E8A-4147-A177-3AD203B41FA5}">
                      <a16:colId xmlns:a16="http://schemas.microsoft.com/office/drawing/2014/main" xmlns="" val="3389416065"/>
                    </a:ext>
                  </a:extLst>
                </a:gridCol>
              </a:tblGrid>
              <a:tr h="340519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Founders Grotesk Bold"/>
                        </a:rPr>
                        <a:t>ORARI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Founders Grotesk Bold"/>
                        </a:rPr>
                        <a:t>ATTVITA’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1924403"/>
                  </a:ext>
                </a:extLst>
              </a:tr>
              <a:tr h="340519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</a:rPr>
                        <a:t>8.00-9.00</a:t>
                      </a: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INGRESSO</a:t>
                      </a:r>
                      <a:endParaRPr lang="it-IT" sz="140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5247691"/>
                  </a:ext>
                </a:extLst>
              </a:tr>
              <a:tr h="340519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9.00-09.30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accoglienza</a:t>
                      </a:r>
                      <a:endParaRPr lang="it-IT" sz="140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2535188"/>
                  </a:ext>
                </a:extLst>
              </a:tr>
              <a:tr h="340519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09.30-11.30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BOTTEGHE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4291202"/>
                  </a:ext>
                </a:extLst>
              </a:tr>
              <a:tr h="409423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11.30-12.00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momento destrutturato e</a:t>
                      </a:r>
                    </a:p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preparazione al pranzo</a:t>
                      </a:r>
                      <a:endParaRPr lang="it-IT" sz="140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5157999"/>
                  </a:ext>
                </a:extLst>
              </a:tr>
              <a:tr h="372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ounders Grotesk Bold"/>
                        </a:rPr>
                        <a:t>12.00-13.00</a:t>
                      </a:r>
                      <a:endParaRPr lang="it-IT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ounders Grotesk Bold"/>
                        </a:rPr>
                        <a:t>PRANZO</a:t>
                      </a:r>
                      <a:endParaRPr lang="it-IT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6866735"/>
                  </a:ext>
                </a:extLst>
              </a:tr>
              <a:tr h="4008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13.00-14.00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momento destrutturato </a:t>
                      </a:r>
                    </a:p>
                    <a:p>
                      <a:pPr algn="ctr"/>
                      <a:r>
                        <a:rPr lang="it-IT" sz="1400" b="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e/o nanna</a:t>
                      </a:r>
                      <a:endParaRPr lang="it-IT" sz="1400" b="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1273543"/>
                  </a:ext>
                </a:extLst>
              </a:tr>
              <a:tr h="373498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14.00-15.30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BOTTEGHE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592065"/>
                  </a:ext>
                </a:extLst>
              </a:tr>
              <a:tr h="346509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15.30-16.00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merenda e igiene</a:t>
                      </a:r>
                      <a:endParaRPr lang="it-IT" sz="140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853315"/>
                  </a:ext>
                </a:extLst>
              </a:tr>
              <a:tr h="309232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</a:rPr>
                        <a:t>16.00-17.30</a:t>
                      </a: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</a:rPr>
                        <a:t>USCITA</a:t>
                      </a: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1704851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5A1E7B0E-07CC-80E3-4E9C-45F7D07D4449}"/>
              </a:ext>
            </a:extLst>
          </p:cNvPr>
          <p:cNvSpPr txBox="1"/>
          <p:nvPr/>
        </p:nvSpPr>
        <p:spPr>
          <a:xfrm>
            <a:off x="3708644" y="1134912"/>
            <a:ext cx="297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GIORNATA TIPO AL CRD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DC992504-B7BB-EC14-0CBC-8FFC52165290}"/>
              </a:ext>
            </a:extLst>
          </p:cNvPr>
          <p:cNvSpPr txBox="1"/>
          <p:nvPr/>
        </p:nvSpPr>
        <p:spPr>
          <a:xfrm>
            <a:off x="7152730" y="2213026"/>
            <a:ext cx="3248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INGRESSO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: dalle 8.00 alle 9.00</a:t>
            </a:r>
            <a:b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</a:b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USCITA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: dalle 16.00 alle 17.30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78E558B0-9B0F-F99D-A729-99140C92ED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35365" x2="55625" y2="32083"/>
                        <a14:foregroundMark x1="60521" y1="39375" x2="60156" y2="38333"/>
                        <a14:foregroundMark x1="60781" y1="41146" x2="59740" y2="37656"/>
                        <a14:foregroundMark x1="47604" y1="45313" x2="45260" y2="44427"/>
                        <a14:foregroundMark x1="60417" y1="58490" x2="60260" y2="50104"/>
                        <a14:foregroundMark x1="69219" y1="66406" x2="64948" y2="62917"/>
                        <a14:foregroundMark x1="81771" y1="58229" x2="78646" y2="58229"/>
                        <a14:foregroundMark x1="75052" y1="43646" x2="73229" y2="45313"/>
                        <a14:foregroundMark x1="76042" y1="27708" x2="85104" y2="32240"/>
                        <a14:foregroundMark x1="73333" y1="71458" x2="75781" y2="74063"/>
                        <a14:foregroundMark x1="60000" y1="80000" x2="59375" y2="75729"/>
                        <a14:foregroundMark x1="46042" y1="72760" x2="47708" y2="71458"/>
                        <a14:foregroundMark x1="42396" y1="58646" x2="39323" y2="586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5892">
            <a:off x="9689351" y="4391918"/>
            <a:ext cx="2513646" cy="251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90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A802975-7302-EF97-FCFD-5060629D6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328" y="485495"/>
            <a:ext cx="8165592" cy="768096"/>
          </a:xfrm>
        </p:spPr>
        <p:txBody>
          <a:bodyPr/>
          <a:lstStyle/>
          <a:p>
            <a:r>
              <a:rPr lang="it-IT" dirty="0">
                <a:solidFill>
                  <a:srgbClr val="202C8F"/>
                </a:solidFill>
              </a:rPr>
              <a:t>SETTIMANA TIPO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32BA50F-6706-3BF7-32D1-83A240F5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it-IT" smtClean="0"/>
              <a:t>19</a:t>
            </a:fld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BB39A4B-340C-1F68-CC76-50199F3D3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367" y="1700098"/>
            <a:ext cx="8161806" cy="352751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752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B3FD11D-A0E1-FFAB-F73E-8B43266A0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FF04A02-79AD-C209-667D-25FA793E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643" y="1566439"/>
            <a:ext cx="7685986" cy="1313271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44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CENTRO ESTIVO PERO INFANZIA 2024</a:t>
            </a:r>
            <a:endParaRPr lang="it-IT" sz="40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5FA28714-FA17-6CB2-4AFF-F34002EDD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0643" y="4870905"/>
            <a:ext cx="7418566" cy="872798"/>
          </a:xfrm>
        </p:spPr>
        <p:txBody>
          <a:bodyPr rtlCol="0"/>
          <a:lstStyle>
            <a:defPPr>
              <a:defRPr lang="it-IT"/>
            </a:defPPr>
          </a:lstStyle>
          <a:p>
            <a:pPr algn="r" rtl="0"/>
            <a:endParaRPr lang="it-IT" dirty="0">
              <a:solidFill>
                <a:schemeClr val="accent2"/>
              </a:solidFill>
            </a:endParaRPr>
          </a:p>
          <a:p>
            <a:pPr algn="r" rtl="0"/>
            <a:r>
              <a:rPr lang="it-IT" dirty="0">
                <a:solidFill>
                  <a:schemeClr val="accent2"/>
                </a:solidFill>
              </a:rPr>
              <a:t>Per i bambini/e che hanno frequentato l’ultimo anno della scuola dell’ infanzia nell’anno scolastico 2023/2024</a:t>
            </a:r>
          </a:p>
          <a:p>
            <a:pPr algn="r" rtl="0"/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58B6C0">
                    <a:lumMod val="50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DAL 2 SETTEMBRE AL 6 SETTEMBRE </a:t>
            </a:r>
          </a:p>
          <a:p>
            <a:pPr algn="r" rtl="0"/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58B6C0">
                    <a:lumMod val="50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presso primaria Marconi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xmlns="" id="{62D1DF72-7C34-DEFD-4826-F7E03201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2</a:t>
            </a:fld>
            <a:endParaRPr lang="it-IT" dirty="0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xmlns="" id="{9961C06E-740A-0A69-B84F-A7288F36AAE3}"/>
              </a:ext>
            </a:extLst>
          </p:cNvPr>
          <p:cNvSpPr txBox="1">
            <a:spLocks/>
          </p:cNvSpPr>
          <p:nvPr/>
        </p:nvSpPr>
        <p:spPr>
          <a:xfrm>
            <a:off x="4648063" y="4266199"/>
            <a:ext cx="7418566" cy="588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2800" dirty="0">
                <a:solidFill>
                  <a:schemeClr val="accent2">
                    <a:lumMod val="50000"/>
                  </a:schemeClr>
                </a:solidFill>
              </a:rPr>
              <a:t>DALL’ 1 LUGLIO AL 2 AGOSTO 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8B04FB31-C3F5-3A67-5CDF-8DFFBED4FDB3}"/>
              </a:ext>
            </a:extLst>
          </p:cNvPr>
          <p:cNvSpPr txBox="1">
            <a:spLocks/>
          </p:cNvSpPr>
          <p:nvPr/>
        </p:nvSpPr>
        <p:spPr>
          <a:xfrm>
            <a:off x="4605829" y="3026626"/>
            <a:ext cx="7418567" cy="5889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33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3600" dirty="0">
                <a:solidFill>
                  <a:srgbClr val="CDBE8A"/>
                </a:solidFill>
                <a:latin typeface="Bodoni MT Black" panose="02070A03080606020203" pitchFamily="18" charset="0"/>
              </a:rPr>
              <a:t>in natura all’ avventura</a:t>
            </a:r>
            <a:endParaRPr lang="it-IT" dirty="0">
              <a:solidFill>
                <a:srgbClr val="CDBE8A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456C3E79-9282-D089-E1D8-8D54034A8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6" b="99375" l="1115" r="97659">
                        <a14:foregroundMark x1="31996" y1="10208" x2="73133" y2="8646"/>
                        <a14:foregroundMark x1="73133" y1="8646" x2="56299" y2="3542"/>
                        <a14:foregroundMark x1="56299" y1="3542" x2="35563" y2="4635"/>
                        <a14:foregroundMark x1="35563" y1="4635" x2="23857" y2="9063"/>
                        <a14:foregroundMark x1="23857" y1="9063" x2="23188" y2="9792"/>
                        <a14:foregroundMark x1="44147" y1="7187" x2="57748" y2="3281"/>
                        <a14:foregroundMark x1="57748" y1="3281" x2="41918" y2="2396"/>
                        <a14:foregroundMark x1="41918" y1="2396" x2="28317" y2="5052"/>
                        <a14:foregroundMark x1="91862" y1="43646" x2="91527" y2="35729"/>
                        <a14:foregroundMark x1="97770" y1="39115" x2="89075" y2="35990"/>
                        <a14:foregroundMark x1="8361" y1="34479" x2="8138" y2="43125"/>
                        <a14:foregroundMark x1="8138" y1="43125" x2="18283" y2="43385"/>
                        <a14:foregroundMark x1="94760" y1="97865" x2="82051" y2="94219"/>
                        <a14:foregroundMark x1="82051" y1="94219" x2="73467" y2="88906"/>
                        <a14:foregroundMark x1="97436" y1="96719" x2="69788" y2="96094"/>
                        <a14:foregroundMark x1="93200" y1="99375" x2="83501" y2="95729"/>
                        <a14:foregroundMark x1="97436" y1="98229" x2="89409" y2="98490"/>
                        <a14:foregroundMark x1="87514" y1="99479" x2="73244" y2="97760"/>
                        <a14:foregroundMark x1="71683" y1="92604" x2="70569" y2="89688"/>
                        <a14:foregroundMark x1="84504" y1="93594" x2="77815" y2="91198"/>
                        <a14:foregroundMark x1="89075" y1="95729" x2="83501" y2="94063"/>
                        <a14:foregroundMark x1="26087" y1="98594" x2="29320" y2="88281"/>
                        <a14:foregroundMark x1="17726" y1="93073" x2="27982" y2="88438"/>
                        <a14:foregroundMark x1="5128" y1="96458" x2="19398" y2="96979"/>
                        <a14:foregroundMark x1="1115" y1="96719" x2="13155" y2="98125"/>
                        <a14:foregroundMark x1="6689" y1="99271" x2="16165" y2="99115"/>
                      </a14:backgroundRemoval>
                    </a14:imgEffect>
                  </a14:imgLayer>
                </a14:imgProps>
              </a:ext>
            </a:extLst>
          </a:blip>
          <a:srcRect b="3742"/>
          <a:stretch/>
        </p:blipFill>
        <p:spPr>
          <a:xfrm>
            <a:off x="1964213" y="2336321"/>
            <a:ext cx="2194612" cy="452167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2D91BFEB-7B7A-8DA4-7EC5-5D6938B85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9752" y="4976257"/>
            <a:ext cx="2194612" cy="2194612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:a16="http://schemas.microsoft.com/office/drawing/2014/main" xmlns="" id="{50F429FB-4747-612B-F7E8-7E4EC6193473}"/>
              </a:ext>
            </a:extLst>
          </p:cNvPr>
          <p:cNvSpPr txBox="1">
            <a:spLocks/>
          </p:cNvSpPr>
          <p:nvPr/>
        </p:nvSpPr>
        <p:spPr>
          <a:xfrm>
            <a:off x="2632847" y="49018"/>
            <a:ext cx="2273791" cy="588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2800" dirty="0">
                <a:solidFill>
                  <a:schemeClr val="bg1"/>
                </a:solidFill>
              </a:rPr>
              <a:t>ESTATE 2024</a:t>
            </a:r>
          </a:p>
        </p:txBody>
      </p:sp>
    </p:spTree>
    <p:extLst>
      <p:ext uri="{BB962C8B-B14F-4D97-AF65-F5344CB8AC3E}">
        <p14:creationId xmlns:p14="http://schemas.microsoft.com/office/powerpoint/2010/main" val="3111356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A4FC46-7866-8F3E-F62B-4874231E4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1A7C9F-9B44-1E78-5954-421C2F75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067" y="347472"/>
            <a:ext cx="8165592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/>
              <a:t>GITE ED USCITE</a:t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xmlns="" id="{835F8C9E-E6B0-B835-9D50-EAE5FDFC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20</a:t>
            </a:fld>
            <a:endParaRPr lang="it-IT" dirty="0"/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xmlns="" id="{90BD4F2F-73F3-D18C-8243-A5DB3816E163}"/>
              </a:ext>
            </a:extLst>
          </p:cNvPr>
          <p:cNvSpPr txBox="1">
            <a:spLocks/>
          </p:cNvSpPr>
          <p:nvPr/>
        </p:nvSpPr>
        <p:spPr>
          <a:xfrm>
            <a:off x="7962871" y="457200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  <a:endParaRPr lang="it-IT" sz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C02E36A-E05A-E077-C178-0A3067A1B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069" y="1033076"/>
            <a:ext cx="5808370" cy="5713926"/>
          </a:xfrm>
          <a:prstGeom prst="rect">
            <a:avLst/>
          </a:prstGeom>
          <a:ln w="38100" cap="sq">
            <a:solidFill>
              <a:srgbClr val="202C8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5099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xmlns="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125" y="1014354"/>
            <a:ext cx="10671048" cy="76809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l" rtl="0"/>
            <a:r>
              <a:rPr lang="it-IT" sz="3600" dirty="0"/>
              <a:t>COSA METTERE NELLO ZAINETTO?</a:t>
            </a:r>
          </a:p>
        </p:txBody>
      </p:sp>
      <p:sp>
        <p:nvSpPr>
          <p:cNvPr id="175" name="Segnaposto numero diapositiva 174">
            <a:extLst>
              <a:ext uri="{FF2B5EF4-FFF2-40B4-BE49-F238E27FC236}">
                <a16:creationId xmlns:a16="http://schemas.microsoft.com/office/drawing/2014/main" xmlns="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21</a:t>
            </a:fld>
            <a:endParaRPr lang="it-IT" dirty="0"/>
          </a:p>
        </p:txBody>
      </p:sp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xmlns="" id="{243C8777-3692-E80E-138B-3D75DB42FF14}"/>
              </a:ext>
            </a:extLst>
          </p:cNvPr>
          <p:cNvSpPr txBox="1">
            <a:spLocks/>
          </p:cNvSpPr>
          <p:nvPr/>
        </p:nvSpPr>
        <p:spPr>
          <a:xfrm>
            <a:off x="9793288" y="462375"/>
            <a:ext cx="1645856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C6481011-4E46-88D7-DEBF-2E887620FF46}"/>
              </a:ext>
            </a:extLst>
          </p:cNvPr>
          <p:cNvSpPr/>
          <p:nvPr/>
        </p:nvSpPr>
        <p:spPr>
          <a:xfrm>
            <a:off x="0" y="5495026"/>
            <a:ext cx="12192000" cy="13629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7CFEAB98-21B3-CFD0-30BA-70E3075D079B}"/>
              </a:ext>
            </a:extLst>
          </p:cNvPr>
          <p:cNvSpPr txBox="1"/>
          <p:nvPr/>
        </p:nvSpPr>
        <p:spPr>
          <a:xfrm>
            <a:off x="4365447" y="1984248"/>
            <a:ext cx="44987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Cambio completo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Crema solare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Cappellino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Spray per le zanzare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Fazzoletti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Una borraccia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Compiti/materiale scolastico 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Merenda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Costume per i giochi d’acqua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xmlns="" id="{DD99B71D-6BF3-789D-8008-17F41705A318}"/>
              </a:ext>
            </a:extLst>
          </p:cNvPr>
          <p:cNvSpPr txBox="1">
            <a:spLocks/>
          </p:cNvSpPr>
          <p:nvPr/>
        </p:nvSpPr>
        <p:spPr>
          <a:xfrm>
            <a:off x="2888038" y="389494"/>
            <a:ext cx="3124574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primaria</a:t>
            </a:r>
            <a:r>
              <a:rPr kumimoji="0" lang="it-IT" sz="40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/>
            </a:r>
            <a:br>
              <a:rPr kumimoji="0" lang="it-IT" sz="40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endParaRPr kumimoji="0" lang="it-IT" sz="4000" b="1" i="0" u="none" strike="noStrike" kern="1200" cap="all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49C7B84C-8729-30E4-3CDE-329615795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63" y="3567120"/>
            <a:ext cx="1726657" cy="1726657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0474C398-B31A-754D-1EED-51581E38B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779" y="1777555"/>
            <a:ext cx="1550874" cy="16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58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xmlns="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654" y="935681"/>
            <a:ext cx="9132670" cy="76809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l" rtl="0"/>
            <a:r>
              <a:rPr lang="it-IT" sz="3600" dirty="0"/>
              <a:t>COSA METTERE NELLO ZAINETTO?</a:t>
            </a:r>
          </a:p>
        </p:txBody>
      </p:sp>
      <p:sp>
        <p:nvSpPr>
          <p:cNvPr id="175" name="Segnaposto numero diapositiva 174">
            <a:extLst>
              <a:ext uri="{FF2B5EF4-FFF2-40B4-BE49-F238E27FC236}">
                <a16:creationId xmlns:a16="http://schemas.microsoft.com/office/drawing/2014/main" xmlns="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22</a:t>
            </a:fld>
            <a:endParaRPr lang="it-IT" dirty="0"/>
          </a:p>
        </p:txBody>
      </p:sp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xmlns="" id="{243C8777-3692-E80E-138B-3D75DB42FF14}"/>
              </a:ext>
            </a:extLst>
          </p:cNvPr>
          <p:cNvSpPr txBox="1">
            <a:spLocks/>
          </p:cNvSpPr>
          <p:nvPr/>
        </p:nvSpPr>
        <p:spPr>
          <a:xfrm>
            <a:off x="9793288" y="462375"/>
            <a:ext cx="1645856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C6481011-4E46-88D7-DEBF-2E887620FF46}"/>
              </a:ext>
            </a:extLst>
          </p:cNvPr>
          <p:cNvSpPr/>
          <p:nvPr/>
        </p:nvSpPr>
        <p:spPr>
          <a:xfrm>
            <a:off x="0" y="5495026"/>
            <a:ext cx="12192000" cy="13629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7CFEAB98-21B3-CFD0-30BA-70E3075D079B}"/>
              </a:ext>
            </a:extLst>
          </p:cNvPr>
          <p:cNvSpPr txBox="1"/>
          <p:nvPr/>
        </p:nvSpPr>
        <p:spPr>
          <a:xfrm>
            <a:off x="4512096" y="1997839"/>
            <a:ext cx="44987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000" b="0" i="0" u="none" strike="noStrike" baseline="0" dirty="0">
                <a:solidFill>
                  <a:srgbClr val="000000"/>
                </a:solidFill>
              </a:rPr>
              <a:t>Cambio completo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0" i="0" u="none" strike="noStrike" baseline="0" dirty="0">
                <a:solidFill>
                  <a:srgbClr val="000000"/>
                </a:solidFill>
              </a:rPr>
              <a:t>Crema solare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0" i="0" u="none" strike="noStrike" baseline="0" dirty="0">
                <a:solidFill>
                  <a:srgbClr val="000000"/>
                </a:solidFill>
              </a:rPr>
              <a:t>Cappellino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0" i="0" u="none" strike="noStrike" baseline="0" dirty="0">
                <a:solidFill>
                  <a:srgbClr val="000000"/>
                </a:solidFill>
              </a:rPr>
              <a:t>Spray per le zanzare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0" i="0" u="none" strike="noStrike" baseline="0" dirty="0">
                <a:solidFill>
                  <a:srgbClr val="000000"/>
                </a:solidFill>
              </a:rPr>
              <a:t>Fazzoletti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0" i="0" u="none" strike="noStrike" baseline="0" dirty="0">
                <a:solidFill>
                  <a:srgbClr val="000000"/>
                </a:solidFill>
              </a:rPr>
              <a:t>Una borraccia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0" i="0" u="none" strike="noStrike" baseline="0" dirty="0">
                <a:solidFill>
                  <a:srgbClr val="000000"/>
                </a:solidFill>
              </a:rPr>
              <a:t>Lenzuolino e cuscino per la nanna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0" i="0" u="none" strike="noStrike" baseline="0" dirty="0">
                <a:solidFill>
                  <a:srgbClr val="000000"/>
                </a:solidFill>
              </a:rPr>
              <a:t>Merenda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0" i="0" u="none" strike="noStrike" baseline="0" dirty="0">
                <a:solidFill>
                  <a:srgbClr val="000000"/>
                </a:solidFill>
              </a:rPr>
              <a:t>Costume per i giochi d’acqua </a:t>
            </a:r>
          </a:p>
        </p:txBody>
      </p:sp>
      <p:pic>
        <p:nvPicPr>
          <p:cNvPr id="21" name="Picture 2" descr="https://tse4.mm.bing.net/th?id=OIP.HZRh2kRN8FU5Rl1DEdgf7QHaES&amp;pid=Api&amp;P=0&amp;w=306&amp;h=176">
            <a:extLst>
              <a:ext uri="{FF2B5EF4-FFF2-40B4-BE49-F238E27FC236}">
                <a16:creationId xmlns:a16="http://schemas.microsoft.com/office/drawing/2014/main" xmlns="" id="{54E03BD3-D2B8-1237-58DC-E0338EF6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40" y="1941997"/>
            <a:ext cx="1768581" cy="13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tse3.mm.bing.net/th?id=OIP.EfWqIcNcOPGEqp9YvwqZNAHaKa&amp;pid=Api&amp;P=0&amp;w=119&amp;h=167">
            <a:extLst>
              <a:ext uri="{FF2B5EF4-FFF2-40B4-BE49-F238E27FC236}">
                <a16:creationId xmlns:a16="http://schemas.microsoft.com/office/drawing/2014/main" xmlns="" id="{B85FA814-0367-DFBE-47D3-345E8B298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191" y="3812777"/>
            <a:ext cx="1115269" cy="15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57EABA0-B07A-2757-1A89-3FA5318D8367}"/>
              </a:ext>
            </a:extLst>
          </p:cNvPr>
          <p:cNvSpPr txBox="1">
            <a:spLocks/>
          </p:cNvSpPr>
          <p:nvPr/>
        </p:nvSpPr>
        <p:spPr>
          <a:xfrm>
            <a:off x="3215842" y="313413"/>
            <a:ext cx="3124574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INFANZIA</a:t>
            </a:r>
            <a:r>
              <a:rPr kumimoji="0" lang="it-IT" sz="40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/>
            </a:r>
            <a:br>
              <a:rPr kumimoji="0" lang="it-IT" sz="40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endParaRPr kumimoji="0" lang="it-IT" sz="4000" b="1" i="0" u="none" strike="noStrike" kern="1200" cap="all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6453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753" y="2695987"/>
            <a:ext cx="2569315" cy="78499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/>
              <a:t>contatti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BE8FDE3-DBA4-6A04-C75D-E56FE92EF3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1603" y="3808332"/>
            <a:ext cx="6661318" cy="272231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2800" b="0" i="0" dirty="0">
                <a:solidFill>
                  <a:schemeClr val="accent1">
                    <a:lumMod val="50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peroaironecre@gmail.com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  <a:p>
            <a:pPr rtl="0"/>
            <a:endParaRPr lang="it-IT" sz="2800" b="0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rtl="0"/>
            <a:r>
              <a:rPr lang="it-IT" sz="28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035/0077953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  <a:p>
            <a:pPr rtl="0"/>
            <a:endParaRPr lang="it-IT" sz="2800" b="0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rtl="0"/>
            <a:r>
              <a:rPr lang="it-IT" sz="28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www.laironecooperativasociale.it</a:t>
            </a:r>
          </a:p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D5BA2433-990B-A170-369A-3DF4A9B33B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848699" y="456882"/>
            <a:ext cx="3200400" cy="274638"/>
          </a:xfrm>
        </p:spPr>
        <p:txBody>
          <a:bodyPr rtlCol="0"/>
          <a:lstStyle>
            <a:defPPr>
              <a:defRPr lang="it-IT"/>
            </a:defPPr>
          </a:lstStyle>
          <a:p>
            <a:pPr algn="r" rtl="0"/>
            <a:r>
              <a:rPr lang="it-IT" dirty="0"/>
              <a:t>CRD AIRONE 2024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31196FCA-C852-B917-3FD1-0D8F63D3E81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AAC3E8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70" b="91340" l="8987" r="93301">
                        <a14:foregroundMark x1="9641" y1="57190" x2="9150" y2="50163"/>
                        <a14:foregroundMark x1="60458" y1="9477" x2="47549" y2="8170"/>
                        <a14:foregroundMark x1="90033" y1="52614" x2="87745" y2="43791"/>
                        <a14:foregroundMark x1="93301" y1="52941" x2="93301" y2="46569"/>
                        <a14:foregroundMark x1="59967" y1="91340" x2="44771" y2="905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4164" y="4434509"/>
            <a:ext cx="899271" cy="89927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61ACDBB8-F252-F9D8-3E12-D6D5CA81316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AAC3E8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494164" y="3492106"/>
            <a:ext cx="899270" cy="89927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EA085754-9D00-F5B4-7525-7858BED2FD1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27" b="91602" l="10000" r="90000">
                        <a14:foregroundMark x1="54333" y1="91602" x2="46444" y2="88281"/>
                        <a14:foregroundMark x1="52778" y1="7227" x2="47444" y2="10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3210" y="5394162"/>
            <a:ext cx="1561177" cy="888136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FAB59577-0E01-2CB2-DBFA-F093D2EAD7A3}"/>
              </a:ext>
            </a:extLst>
          </p:cNvPr>
          <p:cNvSpPr/>
          <p:nvPr/>
        </p:nvSpPr>
        <p:spPr>
          <a:xfrm>
            <a:off x="5089330" y="1147317"/>
            <a:ext cx="6683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…GRAZIE PER L’ ATTENZIONE…</a:t>
            </a: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xmlns="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3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60535B5E-8736-6362-9C5C-703ACFF74682}"/>
              </a:ext>
            </a:extLst>
          </p:cNvPr>
          <p:cNvSpPr txBox="1"/>
          <p:nvPr/>
        </p:nvSpPr>
        <p:spPr>
          <a:xfrm>
            <a:off x="9571895" y="5333010"/>
            <a:ext cx="259507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200" spc="-1" dirty="0">
                <a:solidFill>
                  <a:srgbClr val="000000"/>
                </a:solidFill>
                <a:latin typeface="Dubai Light" panose="020B0303030403030204" pitchFamily="34" charset="-78"/>
                <a:ea typeface="DejaVu Sans"/>
                <a:cs typeface="Dubai Light" panose="020B0303030403030204" pitchFamily="34" charset="-78"/>
              </a:rPr>
              <a:t>Il CRD rappresenta dunque l’impegno di Airone a salvaguardare gli ampi benefici che lo sport, il teatro, la musica, l’arte e tutte le attività laboratoriali multi esperienziali sono in grado di offrire al singolo e al gruppo, come strumenti educativi e di crescita</a:t>
            </a:r>
            <a:endParaRPr lang="it-IT" sz="1200" spc="-1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59195E04-EEE5-B4A1-2E23-887559791C87}"/>
              </a:ext>
            </a:extLst>
          </p:cNvPr>
          <p:cNvSpPr txBox="1"/>
          <p:nvPr/>
        </p:nvSpPr>
        <p:spPr>
          <a:xfrm>
            <a:off x="4118454" y="2087260"/>
            <a:ext cx="2267785" cy="267765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E’ una COOPERATIVA e ASSOCIAZIONE che da anni offre al territorio servizi educativi per minori e famiglie. </a:t>
            </a:r>
            <a:b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>
                <a:latin typeface="Dubai" panose="020B0503030403030204" pitchFamily="34" charset="-78"/>
                <a:cs typeface="Dubai" panose="020B0503030403030204" pitchFamily="34" charset="-78"/>
              </a:rPr>
              <a:t>Airone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si distingue per la sua affidabilità e attenzione verso i bisogni del bambino, progetta e gestisce servizi scolastici e extrascolastici con l’obiettivo di  offrire sostegno alle esigenze delle famiglie e dei bambini, rispondendo al bisogno di adeguata aggregazione e senso di appartenenza.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F4B359F-69C7-46D2-B93B-6650E19B2FD9}"/>
              </a:ext>
            </a:extLst>
          </p:cNvPr>
          <p:cNvSpPr txBox="1"/>
          <p:nvPr/>
        </p:nvSpPr>
        <p:spPr>
          <a:xfrm>
            <a:off x="6488151" y="3164478"/>
            <a:ext cx="1526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83A7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</a:t>
            </a:r>
          </a:p>
          <a:p>
            <a:pPr algn="ctr"/>
            <a:r>
              <a:rPr lang="it-IT" sz="1400" b="1" dirty="0">
                <a:solidFill>
                  <a:srgbClr val="83A7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OFFERTI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01135FDF-EC17-8B54-3E32-4B3045AEF189}"/>
              </a:ext>
            </a:extLst>
          </p:cNvPr>
          <p:cNvSpPr txBox="1"/>
          <p:nvPr/>
        </p:nvSpPr>
        <p:spPr>
          <a:xfrm>
            <a:off x="8317660" y="2462184"/>
            <a:ext cx="1363941" cy="49244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00" dirty="0">
                <a:latin typeface="Dubai" panose="020B0503030403030204" pitchFamily="34" charset="-78"/>
                <a:cs typeface="Dubai" panose="020B0503030403030204" pitchFamily="34" charset="-78"/>
              </a:rPr>
              <a:t>Progetti scolastici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2303A9BF-EA66-8E6F-ABA8-5D8C6633BA3F}"/>
              </a:ext>
            </a:extLst>
          </p:cNvPr>
          <p:cNvSpPr txBox="1"/>
          <p:nvPr/>
        </p:nvSpPr>
        <p:spPr>
          <a:xfrm>
            <a:off x="8317660" y="3901712"/>
            <a:ext cx="1363941" cy="49244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00" dirty="0">
                <a:latin typeface="Dubai" panose="020B0503030403030204" pitchFamily="34" charset="-78"/>
                <a:cs typeface="Dubai" panose="020B0503030403030204" pitchFamily="34" charset="-78"/>
              </a:rPr>
              <a:t>Progetti </a:t>
            </a:r>
          </a:p>
          <a:p>
            <a:pPr algn="ctr"/>
            <a:r>
              <a:rPr lang="it-IT" sz="1300" dirty="0">
                <a:latin typeface="Dubai" panose="020B0503030403030204" pitchFamily="34" charset="-78"/>
                <a:cs typeface="Dubai" panose="020B0503030403030204" pitchFamily="34" charset="-78"/>
              </a:rPr>
              <a:t>extrascolastici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A6F090B3-FFFE-738F-5322-ADED6A785104}"/>
              </a:ext>
            </a:extLst>
          </p:cNvPr>
          <p:cNvSpPr/>
          <p:nvPr/>
        </p:nvSpPr>
        <p:spPr>
          <a:xfrm>
            <a:off x="2522023" y="2832251"/>
            <a:ext cx="1494519" cy="1202123"/>
          </a:xfrm>
          <a:prstGeom prst="rect">
            <a:avLst/>
          </a:prstGeom>
          <a:solidFill>
            <a:srgbClr val="AAC4E9"/>
          </a:solidFill>
          <a:ln w="38100">
            <a:solidFill>
              <a:srgbClr val="83A7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n>
                  <a:solidFill>
                    <a:sysClr val="windowText" lastClr="000000"/>
                  </a:solidFill>
                </a:ln>
              </a:rPr>
              <a:t>MONDOAIRONE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43B8D55C-F3FB-78BD-9AFB-73771B02522A}"/>
              </a:ext>
            </a:extLst>
          </p:cNvPr>
          <p:cNvSpPr txBox="1"/>
          <p:nvPr/>
        </p:nvSpPr>
        <p:spPr>
          <a:xfrm>
            <a:off x="8317661" y="3259722"/>
            <a:ext cx="1363940" cy="33855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rial Rounded MT Bold" panose="020F0704030504030204" pitchFamily="34" charset="0"/>
                <a:cs typeface="Arial" panose="020B0604020202020204" pitchFamily="34" charset="0"/>
              </a:rPr>
              <a:t>CRD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AEB32F5B-DB22-11FC-1930-7BCD6066528E}"/>
              </a:ext>
            </a:extLst>
          </p:cNvPr>
          <p:cNvSpPr txBox="1"/>
          <p:nvPr/>
        </p:nvSpPr>
        <p:spPr>
          <a:xfrm>
            <a:off x="10415620" y="3426088"/>
            <a:ext cx="907621" cy="307777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 Rounded MT Bold" panose="020F0704030504030204" pitchFamily="34" charset="0"/>
                <a:cs typeface="Dubai" panose="020B0503030403030204" pitchFamily="34" charset="-78"/>
              </a:rPr>
              <a:t>Estivi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DA1E1AAC-9EF3-BBCF-379C-B5DBEC06CC40}"/>
              </a:ext>
            </a:extLst>
          </p:cNvPr>
          <p:cNvSpPr txBox="1"/>
          <p:nvPr/>
        </p:nvSpPr>
        <p:spPr>
          <a:xfrm>
            <a:off x="10415620" y="3038143"/>
            <a:ext cx="907621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Dubai" panose="020B0503030403030204" pitchFamily="34" charset="-78"/>
                <a:cs typeface="Dubai" panose="020B0503030403030204" pitchFamily="34" charset="-78"/>
              </a:rPr>
              <a:t>Invernali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xmlns="" id="{05467553-F352-22CF-57F5-5C1D44DA33CA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 flipV="1">
            <a:off x="9681601" y="3192032"/>
            <a:ext cx="734019" cy="236967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xmlns="" id="{E3926156-51F8-5257-5DA6-3C70D348295F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9681601" y="3428999"/>
            <a:ext cx="734019" cy="150978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xmlns="" id="{54D92F24-5C84-77D8-C060-50939D4531C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8015078" y="2708406"/>
            <a:ext cx="302582" cy="71768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xmlns="" id="{2EA81B75-239C-34A0-B672-D81A5AF260B6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8015078" y="3426088"/>
            <a:ext cx="302582" cy="72184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xmlns="" id="{7E04C32E-39AA-BC36-F59D-9992A3775CD6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8015078" y="3426088"/>
            <a:ext cx="302583" cy="2911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e 55">
            <a:extLst>
              <a:ext uri="{FF2B5EF4-FFF2-40B4-BE49-F238E27FC236}">
                <a16:creationId xmlns:a16="http://schemas.microsoft.com/office/drawing/2014/main" xmlns="" id="{B7A3E447-BB0F-ECB3-7535-2EFF55022CA3}"/>
              </a:ext>
            </a:extLst>
          </p:cNvPr>
          <p:cNvSpPr/>
          <p:nvPr/>
        </p:nvSpPr>
        <p:spPr>
          <a:xfrm>
            <a:off x="6488151" y="2846717"/>
            <a:ext cx="1483485" cy="1173192"/>
          </a:xfrm>
          <a:prstGeom prst="ellipse">
            <a:avLst/>
          </a:prstGeom>
          <a:noFill/>
          <a:ln w="28575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0" name="Freccia in giù 59">
            <a:extLst>
              <a:ext uri="{FF2B5EF4-FFF2-40B4-BE49-F238E27FC236}">
                <a16:creationId xmlns:a16="http://schemas.microsoft.com/office/drawing/2014/main" xmlns="" id="{E672801C-BAAE-2A3F-21C6-7A1D71042842}"/>
              </a:ext>
            </a:extLst>
          </p:cNvPr>
          <p:cNvSpPr/>
          <p:nvPr/>
        </p:nvSpPr>
        <p:spPr>
          <a:xfrm>
            <a:off x="10705381" y="3733865"/>
            <a:ext cx="302582" cy="1495628"/>
          </a:xfrm>
          <a:prstGeom prst="downArrow">
            <a:avLst>
              <a:gd name="adj1" fmla="val 21490"/>
              <a:gd name="adj2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1" name="Immagine 60">
            <a:extLst>
              <a:ext uri="{FF2B5EF4-FFF2-40B4-BE49-F238E27FC236}">
                <a16:creationId xmlns:a16="http://schemas.microsoft.com/office/drawing/2014/main" xmlns="" id="{2CAA4DFB-DAA7-8A99-0128-4B5E4424D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032" y="51914"/>
            <a:ext cx="2194612" cy="2194612"/>
          </a:xfrm>
          <a:prstGeom prst="rect">
            <a:avLst/>
          </a:prstGeom>
        </p:spPr>
      </p:pic>
      <p:sp>
        <p:nvSpPr>
          <p:cNvPr id="62" name="Segnaposto piè di pagina 3">
            <a:extLst>
              <a:ext uri="{FF2B5EF4-FFF2-40B4-BE49-F238E27FC236}">
                <a16:creationId xmlns:a16="http://schemas.microsoft.com/office/drawing/2014/main" xmlns="" id="{ED085F82-64C1-10C0-A461-D781E7FBB897}"/>
              </a:ext>
            </a:extLst>
          </p:cNvPr>
          <p:cNvSpPr txBox="1">
            <a:spLocks/>
          </p:cNvSpPr>
          <p:nvPr/>
        </p:nvSpPr>
        <p:spPr>
          <a:xfrm>
            <a:off x="8015078" y="465826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988276"/>
            <a:ext cx="6400800" cy="640551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b="1" dirty="0">
                <a:latin typeface="Dubai" panose="020B0503030403030204" pitchFamily="34" charset="-78"/>
                <a:cs typeface="Dubai" panose="020B0503030403030204" pitchFamily="34" charset="-78"/>
              </a:rPr>
              <a:t>FINALITA’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5600" y="3724415"/>
            <a:ext cx="6400800" cy="1214125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1800" b="0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principalmente </a:t>
            </a:r>
            <a:r>
              <a:rPr lang="it-IT" sz="1800" b="1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RICREATIVE</a:t>
            </a:r>
            <a:r>
              <a:rPr lang="it-IT" sz="1800" b="0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 e </a:t>
            </a:r>
            <a:r>
              <a:rPr lang="it-IT" sz="1800" b="1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SOCIALI</a:t>
            </a:r>
            <a:r>
              <a:rPr lang="it-IT" sz="1800" b="0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per i bambini, che vivono un tempo di pausa dal ritmo scolastico e hanno l'opportunità di continuare a </a:t>
            </a:r>
            <a:r>
              <a:rPr lang="it-IT" sz="1400" b="0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crescere</a:t>
            </a:r>
            <a:r>
              <a:rPr lang="it-IT" sz="1800" b="0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, apprendere e stare assieme in una </a:t>
            </a:r>
            <a:r>
              <a:rPr lang="it-IT" sz="1800" b="0" i="0" u="sng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DIMENSIONE LUDICA </a:t>
            </a:r>
            <a:r>
              <a:rPr lang="it-IT" sz="1800" b="0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 ricca di </a:t>
            </a:r>
            <a:r>
              <a:rPr lang="it-IT" sz="1800" b="0" i="0" u="sng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ESPERIENZE MULTIDISCIPLINARI</a:t>
            </a:r>
            <a:r>
              <a:rPr lang="it-IT" sz="1800" b="0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endParaRPr lang="it-IT" sz="1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7D84623-E629-C741-1315-FAD405B8CE7F}"/>
              </a:ext>
            </a:extLst>
          </p:cNvPr>
          <p:cNvSpPr txBox="1"/>
          <p:nvPr/>
        </p:nvSpPr>
        <p:spPr>
          <a:xfrm>
            <a:off x="8567117" y="195821"/>
            <a:ext cx="2612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chemeClr val="accent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CRD AIRONE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xmlns="" id="{8309ABF9-F17C-6D7C-C841-B93DBDED2311}"/>
              </a:ext>
            </a:extLst>
          </p:cNvPr>
          <p:cNvSpPr txBox="1">
            <a:spLocks/>
          </p:cNvSpPr>
          <p:nvPr/>
        </p:nvSpPr>
        <p:spPr>
          <a:xfrm>
            <a:off x="189238" y="188055"/>
            <a:ext cx="1645856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xmlns="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122" y="1319729"/>
            <a:ext cx="9490104" cy="76809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l"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OBIETTIVI del camp PRIMARIA</a:t>
            </a:r>
          </a:p>
        </p:txBody>
      </p:sp>
      <p:sp>
        <p:nvSpPr>
          <p:cNvPr id="175" name="Segnaposto numero diapositiva 174">
            <a:extLst>
              <a:ext uri="{FF2B5EF4-FFF2-40B4-BE49-F238E27FC236}">
                <a16:creationId xmlns:a16="http://schemas.microsoft.com/office/drawing/2014/main" xmlns="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Segnaposto testo 56">
            <a:extLst>
              <a:ext uri="{FF2B5EF4-FFF2-40B4-BE49-F238E27FC236}">
                <a16:creationId xmlns:a16="http://schemas.microsoft.com/office/drawing/2014/main" xmlns="" id="{49B99446-8DB8-EAE8-ADEB-8E02F160B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700068" y="2468373"/>
            <a:ext cx="2218599" cy="1526209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 </a:t>
            </a:r>
          </a:p>
        </p:txBody>
      </p:sp>
      <p:sp>
        <p:nvSpPr>
          <p:cNvPr id="58" name="Segnaposto testo 57">
            <a:extLst>
              <a:ext uri="{FF2B5EF4-FFF2-40B4-BE49-F238E27FC236}">
                <a16:creationId xmlns:a16="http://schemas.microsoft.com/office/drawing/2014/main" xmlns="" id="{4F1381C5-2C37-6542-2CC4-2EBF6B0C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1902" y="2477445"/>
            <a:ext cx="2232753" cy="1526209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 </a:t>
            </a:r>
          </a:p>
        </p:txBody>
      </p:sp>
      <p:sp>
        <p:nvSpPr>
          <p:cNvPr id="59" name="Segnaposto testo 58">
            <a:extLst>
              <a:ext uri="{FF2B5EF4-FFF2-40B4-BE49-F238E27FC236}">
                <a16:creationId xmlns:a16="http://schemas.microsoft.com/office/drawing/2014/main" xmlns="" id="{9348E88D-CFB1-4BF1-41EC-723BBD602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7890" y="2499958"/>
            <a:ext cx="2195397" cy="1506596"/>
          </a:xfrm>
          <a:solidFill>
            <a:srgbClr val="F5CDCE"/>
          </a:solidFill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 </a:t>
            </a:r>
          </a:p>
        </p:txBody>
      </p:sp>
      <p:sp>
        <p:nvSpPr>
          <p:cNvPr id="141" name="Rettangolo 140" descr="indicatore di sequenza temporale">
            <a:extLst>
              <a:ext uri="{FF2B5EF4-FFF2-40B4-BE49-F238E27FC236}">
                <a16:creationId xmlns:a16="http://schemas.microsoft.com/office/drawing/2014/main" xmlns="" id="{F2040969-B583-70C1-87C1-D19C7BB276E9}"/>
              </a:ext>
            </a:extLst>
          </p:cNvPr>
          <p:cNvSpPr/>
          <p:nvPr/>
        </p:nvSpPr>
        <p:spPr>
          <a:xfrm rot="16200000">
            <a:off x="3750521" y="4069464"/>
            <a:ext cx="81643" cy="2612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43" name="Rettangolo 142" descr="indicatore di sequenza temporale">
            <a:extLst>
              <a:ext uri="{FF2B5EF4-FFF2-40B4-BE49-F238E27FC236}">
                <a16:creationId xmlns:a16="http://schemas.microsoft.com/office/drawing/2014/main" xmlns="" id="{916357F2-DD2F-AE73-F0FE-19F36A996C0A}"/>
              </a:ext>
            </a:extLst>
          </p:cNvPr>
          <p:cNvSpPr/>
          <p:nvPr/>
        </p:nvSpPr>
        <p:spPr>
          <a:xfrm rot="16200000">
            <a:off x="6217456" y="4047240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45" name="Rettangolo 144" descr="indicatore di sequenza temporale">
            <a:extLst>
              <a:ext uri="{FF2B5EF4-FFF2-40B4-BE49-F238E27FC236}">
                <a16:creationId xmlns:a16="http://schemas.microsoft.com/office/drawing/2014/main" xmlns="" id="{061F8191-7958-A3B6-D754-56FAB2742504}"/>
              </a:ext>
            </a:extLst>
          </p:cNvPr>
          <p:cNvSpPr/>
          <p:nvPr/>
        </p:nvSpPr>
        <p:spPr>
          <a:xfrm rot="16200000">
            <a:off x="8654766" y="4047240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xmlns="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12671" y="4356857"/>
            <a:ext cx="1993392" cy="795528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2000" dirty="0"/>
              <a:t>FARE </a:t>
            </a:r>
            <a:br>
              <a:rPr lang="it-IT" sz="2000" dirty="0"/>
            </a:br>
            <a:r>
              <a:rPr lang="it-IT" sz="2000" dirty="0"/>
              <a:t>SQUADRA </a:t>
            </a:r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xmlns="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61581" y="4327390"/>
            <a:ext cx="1993392" cy="1217742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2000" dirty="0">
                <a:solidFill>
                  <a:schemeClr val="accent3"/>
                </a:solidFill>
              </a:rPr>
              <a:t>SVILUPPARE</a:t>
            </a:r>
          </a:p>
          <a:p>
            <a:pPr lvl="0" rtl="0"/>
            <a:r>
              <a:rPr lang="it-IT" sz="2000" dirty="0">
                <a:solidFill>
                  <a:schemeClr val="accent3"/>
                </a:solidFill>
              </a:rPr>
              <a:t>AUTONOMIA </a:t>
            </a:r>
            <a:br>
              <a:rPr lang="it-IT" sz="2000" dirty="0">
                <a:solidFill>
                  <a:schemeClr val="accent3"/>
                </a:solidFill>
              </a:rPr>
            </a:br>
            <a:r>
              <a:rPr lang="it-IT" sz="2000" dirty="0">
                <a:solidFill>
                  <a:schemeClr val="accent3"/>
                </a:solidFill>
              </a:rPr>
              <a:t>E PROBLEM-SOLVING 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xmlns="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27129" y="4358252"/>
            <a:ext cx="1993392" cy="1071968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2000" dirty="0">
                <a:solidFill>
                  <a:srgbClr val="F5CDCE"/>
                </a:solidFill>
              </a:rPr>
              <a:t>DIVERTIRSI </a:t>
            </a:r>
            <a:br>
              <a:rPr lang="it-IT" sz="2000" dirty="0">
                <a:solidFill>
                  <a:srgbClr val="F5CDCE"/>
                </a:solidFill>
              </a:rPr>
            </a:br>
            <a:r>
              <a:rPr lang="it-IT" sz="2000" dirty="0">
                <a:solidFill>
                  <a:srgbClr val="F5CDCE"/>
                </a:solidFill>
              </a:rPr>
              <a:t>GIOCANDO</a:t>
            </a:r>
          </a:p>
        </p:txBody>
      </p:sp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xmlns="" id="{243C8777-3692-E80E-138B-3D75DB42FF14}"/>
              </a:ext>
            </a:extLst>
          </p:cNvPr>
          <p:cNvSpPr txBox="1">
            <a:spLocks/>
          </p:cNvSpPr>
          <p:nvPr/>
        </p:nvSpPr>
        <p:spPr>
          <a:xfrm>
            <a:off x="9793288" y="462375"/>
            <a:ext cx="1645856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C6481011-4E46-88D7-DEBF-2E887620FF46}"/>
              </a:ext>
            </a:extLst>
          </p:cNvPr>
          <p:cNvSpPr/>
          <p:nvPr/>
        </p:nvSpPr>
        <p:spPr>
          <a:xfrm>
            <a:off x="0" y="5693430"/>
            <a:ext cx="12192000" cy="13629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E113C18-2995-3F33-AC6F-E007DFAAA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671" y="2583765"/>
            <a:ext cx="1973175" cy="131357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54333C41-972B-65B7-8D7C-CA523A211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439" y="2499957"/>
            <a:ext cx="1426054" cy="14260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D97FEE8B-69AD-DD4A-9A92-318F292FF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655" y="2670859"/>
            <a:ext cx="2049866" cy="107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8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xmlns="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122" y="1319729"/>
            <a:ext cx="9376798" cy="76809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l" rtl="0"/>
            <a:r>
              <a:rPr lang="it-IT" sz="4000" dirty="0"/>
              <a:t>OBIETTIVI del camp INFANZIA</a:t>
            </a:r>
          </a:p>
        </p:txBody>
      </p:sp>
      <p:sp>
        <p:nvSpPr>
          <p:cNvPr id="175" name="Segnaposto numero diapositiva 174">
            <a:extLst>
              <a:ext uri="{FF2B5EF4-FFF2-40B4-BE49-F238E27FC236}">
                <a16:creationId xmlns:a16="http://schemas.microsoft.com/office/drawing/2014/main" xmlns="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6</a:t>
            </a:fld>
            <a:endParaRPr lang="it-IT" dirty="0"/>
          </a:p>
        </p:txBody>
      </p:sp>
      <p:sp>
        <p:nvSpPr>
          <p:cNvPr id="57" name="Segnaposto testo 56">
            <a:extLst>
              <a:ext uri="{FF2B5EF4-FFF2-40B4-BE49-F238E27FC236}">
                <a16:creationId xmlns:a16="http://schemas.microsoft.com/office/drawing/2014/main" xmlns="" id="{49B99446-8DB8-EAE8-ADEB-8E02F160B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89852" y="2439351"/>
            <a:ext cx="2028815" cy="1555231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 </a:t>
            </a:r>
          </a:p>
        </p:txBody>
      </p:sp>
      <p:sp>
        <p:nvSpPr>
          <p:cNvPr id="58" name="Segnaposto testo 57">
            <a:extLst>
              <a:ext uri="{FF2B5EF4-FFF2-40B4-BE49-F238E27FC236}">
                <a16:creationId xmlns:a16="http://schemas.microsoft.com/office/drawing/2014/main" xmlns="" id="{4F1381C5-2C37-6542-2CC4-2EBF6B0C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9304" y="2439351"/>
            <a:ext cx="2028814" cy="1547433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 </a:t>
            </a:r>
          </a:p>
        </p:txBody>
      </p:sp>
      <p:sp>
        <p:nvSpPr>
          <p:cNvPr id="59" name="Segnaposto testo 58">
            <a:extLst>
              <a:ext uri="{FF2B5EF4-FFF2-40B4-BE49-F238E27FC236}">
                <a16:creationId xmlns:a16="http://schemas.microsoft.com/office/drawing/2014/main" xmlns="" id="{9348E88D-CFB1-4BF1-41EC-723BBD602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08755" y="2457723"/>
            <a:ext cx="2016693" cy="1529059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 </a:t>
            </a:r>
          </a:p>
        </p:txBody>
      </p:sp>
      <p:sp>
        <p:nvSpPr>
          <p:cNvPr id="141" name="Rettangolo 140" descr="indicatore di sequenza temporale">
            <a:extLst>
              <a:ext uri="{FF2B5EF4-FFF2-40B4-BE49-F238E27FC236}">
                <a16:creationId xmlns:a16="http://schemas.microsoft.com/office/drawing/2014/main" xmlns="" id="{F2040969-B583-70C1-87C1-D19C7BB276E9}"/>
              </a:ext>
            </a:extLst>
          </p:cNvPr>
          <p:cNvSpPr/>
          <p:nvPr/>
        </p:nvSpPr>
        <p:spPr>
          <a:xfrm rot="16200000">
            <a:off x="3881150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143" name="Rettangolo 142" descr="indicatore di sequenza temporale">
            <a:extLst>
              <a:ext uri="{FF2B5EF4-FFF2-40B4-BE49-F238E27FC236}">
                <a16:creationId xmlns:a16="http://schemas.microsoft.com/office/drawing/2014/main" xmlns="" id="{916357F2-DD2F-AE73-F0FE-19F36A996C0A}"/>
              </a:ext>
            </a:extLst>
          </p:cNvPr>
          <p:cNvSpPr/>
          <p:nvPr/>
        </p:nvSpPr>
        <p:spPr>
          <a:xfrm rot="16200000">
            <a:off x="6045016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145" name="Rettangolo 144" descr="indicatore di sequenza temporale">
            <a:extLst>
              <a:ext uri="{FF2B5EF4-FFF2-40B4-BE49-F238E27FC236}">
                <a16:creationId xmlns:a16="http://schemas.microsoft.com/office/drawing/2014/main" xmlns="" id="{061F8191-7958-A3B6-D754-56FAB2742504}"/>
              </a:ext>
            </a:extLst>
          </p:cNvPr>
          <p:cNvSpPr/>
          <p:nvPr/>
        </p:nvSpPr>
        <p:spPr>
          <a:xfrm rot="16200000">
            <a:off x="8264631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xmlns="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7564" y="4347972"/>
            <a:ext cx="1993392" cy="795528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2000" dirty="0"/>
              <a:t>Creare un </a:t>
            </a:r>
            <a:br>
              <a:rPr lang="it-IT" sz="2000" dirty="0"/>
            </a:br>
            <a:r>
              <a:rPr lang="it-IT" sz="2000" dirty="0"/>
              <a:t>gruppo solidale</a:t>
            </a:r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xmlns="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9810" y="4388150"/>
            <a:ext cx="1993392" cy="1217742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2000" dirty="0"/>
              <a:t>Sviluppare</a:t>
            </a:r>
          </a:p>
          <a:p>
            <a:pPr lvl="0" rtl="0"/>
            <a:r>
              <a:rPr lang="it-IT" sz="2000" dirty="0"/>
              <a:t>piccole autonomie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xmlns="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400277"/>
            <a:ext cx="1993392" cy="1071968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2000" dirty="0"/>
              <a:t>Rendere il gioco un’ attività </a:t>
            </a:r>
            <a:br>
              <a:rPr lang="it-IT" sz="2000" dirty="0"/>
            </a:br>
            <a:r>
              <a:rPr lang="it-IT" sz="2000" dirty="0"/>
              <a:t>ludico-educativa</a:t>
            </a:r>
          </a:p>
        </p:txBody>
      </p:sp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xmlns="" id="{243C8777-3692-E80E-138B-3D75DB42FF14}"/>
              </a:ext>
            </a:extLst>
          </p:cNvPr>
          <p:cNvSpPr txBox="1">
            <a:spLocks/>
          </p:cNvSpPr>
          <p:nvPr/>
        </p:nvSpPr>
        <p:spPr>
          <a:xfrm>
            <a:off x="9793288" y="462375"/>
            <a:ext cx="1645856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C6481011-4E46-88D7-DEBF-2E887620FF46}"/>
              </a:ext>
            </a:extLst>
          </p:cNvPr>
          <p:cNvSpPr/>
          <p:nvPr/>
        </p:nvSpPr>
        <p:spPr>
          <a:xfrm>
            <a:off x="0" y="5495026"/>
            <a:ext cx="12192000" cy="13629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EF8538AD-879F-D212-EAE6-35FDF3D69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28" y="2531543"/>
            <a:ext cx="1472983" cy="137871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53F9655A-AC6C-9E54-3DD4-B456DF534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796" y="2808589"/>
            <a:ext cx="1893311" cy="87092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AAD5AA37-6514-5F97-CAF1-0BDBF2475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912" y="2505345"/>
            <a:ext cx="1329598" cy="137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8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23" y="313570"/>
            <a:ext cx="5893223" cy="2076377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6600" b="1" dirty="0">
                <a:solidFill>
                  <a:schemeClr val="accent6">
                    <a:lumMod val="75000"/>
                  </a:schemeClr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Tematica EDUCATIVA </a:t>
            </a:r>
            <a:endParaRPr lang="it-IT" sz="6600" b="1" dirty="0">
              <a:solidFill>
                <a:schemeClr val="accent6">
                  <a:lumMod val="7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78" y="2140556"/>
            <a:ext cx="5693664" cy="843837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3600" dirty="0">
                <a:solidFill>
                  <a:schemeClr val="accent5"/>
                </a:solidFill>
              </a:rPr>
              <a:t>ESTATE 2024</a:t>
            </a:r>
          </a:p>
          <a:p>
            <a:pPr rtl="0"/>
            <a:endParaRPr lang="it-IT" sz="36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E1564797-6CDB-EF22-B6D6-AFC4E31429E1}"/>
              </a:ext>
            </a:extLst>
          </p:cNvPr>
          <p:cNvSpPr txBox="1">
            <a:spLocks/>
          </p:cNvSpPr>
          <p:nvPr/>
        </p:nvSpPr>
        <p:spPr>
          <a:xfrm>
            <a:off x="242251" y="3529683"/>
            <a:ext cx="8877705" cy="18554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33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all" spc="0" normalizeH="0" baseline="0" noProof="0" dirty="0">
                <a:ln>
                  <a:noFill/>
                </a:ln>
                <a:solidFill>
                  <a:srgbClr val="84ACB6"/>
                </a:solidFill>
                <a:effectLst/>
                <a:uLnTx/>
                <a:uFillTx/>
                <a:latin typeface="Bodoni MT Black" panose="02070A03080606020203" pitchFamily="18" charset="0"/>
                <a:ea typeface="+mj-ea"/>
                <a:cs typeface="Arial" panose="020B0604020202020204" pitchFamily="34" charset="0"/>
              </a:rPr>
              <a:t>VIAGGIO ALLA RICERCA      </a:t>
            </a:r>
            <a:br>
              <a:rPr kumimoji="0" lang="it-IT" sz="4800" b="1" i="0" u="none" strike="noStrike" kern="1200" cap="all" spc="0" normalizeH="0" baseline="0" noProof="0" dirty="0">
                <a:ln>
                  <a:noFill/>
                </a:ln>
                <a:solidFill>
                  <a:srgbClr val="84ACB6"/>
                </a:solidFill>
                <a:effectLst/>
                <a:uLnTx/>
                <a:uFillTx/>
                <a:latin typeface="Bodoni MT Black" panose="02070A03080606020203" pitchFamily="18" charset="0"/>
                <a:ea typeface="+mj-ea"/>
                <a:cs typeface="Arial" panose="020B0604020202020204" pitchFamily="34" charset="0"/>
              </a:rPr>
            </a:br>
            <a:r>
              <a:rPr kumimoji="0" lang="it-IT" sz="4800" b="1" i="0" u="none" strike="noStrike" kern="1200" cap="all" spc="0" normalizeH="0" baseline="0" noProof="0" dirty="0">
                <a:ln>
                  <a:noFill/>
                </a:ln>
                <a:solidFill>
                  <a:srgbClr val="84ACB6"/>
                </a:solidFill>
                <a:effectLst/>
                <a:uLnTx/>
                <a:uFillTx/>
                <a:latin typeface="Bodoni MT Black" panose="02070A03080606020203" pitchFamily="18" charset="0"/>
                <a:ea typeface="+mj-ea"/>
                <a:cs typeface="Arial" panose="020B0604020202020204" pitchFamily="34" charset="0"/>
              </a:rPr>
              <a:t>              DEL TESORO</a:t>
            </a:r>
            <a:endParaRPr kumimoji="0" lang="it-IT" sz="2800" b="1" i="0" u="none" strike="noStrike" kern="1200" cap="all" spc="0" normalizeH="0" baseline="0" noProof="0" dirty="0">
              <a:ln>
                <a:noFill/>
              </a:ln>
              <a:solidFill>
                <a:srgbClr val="84ACB6"/>
              </a:solidFill>
              <a:effectLst/>
              <a:uLnTx/>
              <a:uFillTx/>
              <a:latin typeface="Bodoni MT Black" panose="02070A03080606020203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DD0F55C-EEAB-4574-5B4C-E39DA1D9C068}"/>
              </a:ext>
            </a:extLst>
          </p:cNvPr>
          <p:cNvSpPr txBox="1"/>
          <p:nvPr/>
        </p:nvSpPr>
        <p:spPr>
          <a:xfrm>
            <a:off x="2840854" y="5136334"/>
            <a:ext cx="474955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Un viaggio alla ricerca di sé! </a:t>
            </a: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</a:b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L’ obiettivo è quello di rendere il viaggio coinvolgente e divertente dedicando ogni settimana ad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una diversa tematica, che ci guiderà alla </a:t>
            </a: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</a:b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scoperta del mondo a 360°.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134A68D3-185E-4A11-05C7-BF79ACA69F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32" b="89916" l="6046" r="91340">
                        <a14:foregroundMark x1="12418" y1="17227" x2="7516" y2="9874"/>
                        <a14:foregroundMark x1="13235" y1="6303" x2="12255" y2="5882"/>
                        <a14:foregroundMark x1="88889" y1="19748" x2="87908" y2="7143"/>
                        <a14:foregroundMark x1="90359" y1="89286" x2="88235" y2="72899"/>
                        <a14:foregroundMark x1="88235" y1="72899" x2="87255" y2="70798"/>
                        <a14:foregroundMark x1="22059" y1="89496" x2="10784" y2="88655"/>
                        <a14:foregroundMark x1="10784" y1="88655" x2="6046" y2="83403"/>
                        <a14:foregroundMark x1="89706" y1="18067" x2="91503" y2="9034"/>
                        <a14:foregroundMark x1="88235" y1="4832" x2="86111" y2="4832"/>
                      </a14:backgroundRemoval>
                    </a14:imgEffect>
                  </a14:imgLayer>
                </a14:imgProps>
              </a:ext>
            </a:extLst>
          </a:blip>
          <a:srcRect l="24112" r="1" b="13105"/>
          <a:stretch/>
        </p:blipFill>
        <p:spPr>
          <a:xfrm>
            <a:off x="-1" y="4216933"/>
            <a:ext cx="2965511" cy="264106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E647752-DC25-EB36-2143-323FD0067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6250" y1="21406" x2="21250" y2="18490"/>
                        <a14:foregroundMark x1="59375" y1="50313" x2="58958" y2="47917"/>
                        <a14:foregroundMark x1="75052" y1="62656" x2="73333" y2="61406"/>
                        <a14:foregroundMark x1="82865" y1="70573" x2="81979" y2="69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0106" y="3616178"/>
            <a:ext cx="3944712" cy="394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3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testo 1">
            <a:extLst>
              <a:ext uri="{FF2B5EF4-FFF2-40B4-BE49-F238E27FC236}">
                <a16:creationId xmlns:a16="http://schemas.microsoft.com/office/drawing/2014/main" xmlns="" id="{ADA72D97-D9E9-3587-A414-50976B2EB572}"/>
              </a:ext>
            </a:extLst>
          </p:cNvPr>
          <p:cNvSpPr txBox="1">
            <a:spLocks/>
          </p:cNvSpPr>
          <p:nvPr/>
        </p:nvSpPr>
        <p:spPr>
          <a:xfrm>
            <a:off x="7089826" y="5204814"/>
            <a:ext cx="1714499" cy="83324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VAGABONDAGGIO CON ARCHIMEDE</a:t>
            </a:r>
          </a:p>
        </p:txBody>
      </p:sp>
      <p:sp>
        <p:nvSpPr>
          <p:cNvPr id="31" name="Segnaposto testo 1">
            <a:extLst>
              <a:ext uri="{FF2B5EF4-FFF2-40B4-BE49-F238E27FC236}">
                <a16:creationId xmlns:a16="http://schemas.microsoft.com/office/drawing/2014/main" xmlns="" id="{F135B382-29F4-0904-8CFD-8001033D1962}"/>
              </a:ext>
            </a:extLst>
          </p:cNvPr>
          <p:cNvSpPr txBox="1">
            <a:spLocks/>
          </p:cNvSpPr>
          <p:nvPr/>
        </p:nvSpPr>
        <p:spPr>
          <a:xfrm>
            <a:off x="4286131" y="5199634"/>
            <a:ext cx="1714499" cy="83324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LE CRONACHE </a:t>
            </a:r>
          </a:p>
          <a:p>
            <a:r>
              <a:rPr lang="it-IT" sz="1400" dirty="0"/>
              <a:t>DI NARNIA</a:t>
            </a:r>
          </a:p>
        </p:txBody>
      </p:sp>
      <p:sp>
        <p:nvSpPr>
          <p:cNvPr id="24" name="Segnaposto testo 1">
            <a:extLst>
              <a:ext uri="{FF2B5EF4-FFF2-40B4-BE49-F238E27FC236}">
                <a16:creationId xmlns:a16="http://schemas.microsoft.com/office/drawing/2014/main" xmlns="" id="{3CB0936E-B6AF-AC89-0136-A6E4E08CD952}"/>
              </a:ext>
            </a:extLst>
          </p:cNvPr>
          <p:cNvSpPr txBox="1">
            <a:spLocks/>
          </p:cNvSpPr>
          <p:nvPr/>
        </p:nvSpPr>
        <p:spPr>
          <a:xfrm>
            <a:off x="1521788" y="5199634"/>
            <a:ext cx="1714499" cy="83324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UN SALTO DI QUALITÀ </a:t>
            </a:r>
          </a:p>
        </p:txBody>
      </p:sp>
      <p:sp>
        <p:nvSpPr>
          <p:cNvPr id="22" name="Segnaposto testo 1">
            <a:extLst>
              <a:ext uri="{FF2B5EF4-FFF2-40B4-BE49-F238E27FC236}">
                <a16:creationId xmlns:a16="http://schemas.microsoft.com/office/drawing/2014/main" xmlns="" id="{3112EAA1-46D3-9487-C42C-BA89C74E9F35}"/>
              </a:ext>
            </a:extLst>
          </p:cNvPr>
          <p:cNvSpPr txBox="1">
            <a:spLocks/>
          </p:cNvSpPr>
          <p:nvPr/>
        </p:nvSpPr>
        <p:spPr>
          <a:xfrm>
            <a:off x="10192396" y="2506785"/>
            <a:ext cx="1701118" cy="83324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1" i="0" u="none" strike="noStrike" kern="1200" cap="all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SELLA…SI PARTE!</a:t>
            </a:r>
          </a:p>
        </p:txBody>
      </p:sp>
      <p:sp>
        <p:nvSpPr>
          <p:cNvPr id="12" name="Segnaposto testo 1">
            <a:extLst>
              <a:ext uri="{FF2B5EF4-FFF2-40B4-BE49-F238E27FC236}">
                <a16:creationId xmlns:a16="http://schemas.microsoft.com/office/drawing/2014/main" xmlns="" id="{10537CA4-7288-A98A-BAE1-68894C194ED8}"/>
              </a:ext>
            </a:extLst>
          </p:cNvPr>
          <p:cNvSpPr txBox="1">
            <a:spLocks/>
          </p:cNvSpPr>
          <p:nvPr/>
        </p:nvSpPr>
        <p:spPr>
          <a:xfrm>
            <a:off x="8209757" y="2394697"/>
            <a:ext cx="1713224" cy="9562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1" i="0" u="none" strike="noStrike" kern="1200" cap="all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VIAGGIO CON CRISTOFORO COLOMBO</a:t>
            </a:r>
          </a:p>
        </p:txBody>
      </p:sp>
      <p:sp>
        <p:nvSpPr>
          <p:cNvPr id="48" name="Segnaposto testo 1">
            <a:extLst>
              <a:ext uri="{FF2B5EF4-FFF2-40B4-BE49-F238E27FC236}">
                <a16:creationId xmlns:a16="http://schemas.microsoft.com/office/drawing/2014/main" xmlns="" id="{2C960392-FD58-9323-776F-41CA0F25BFA0}"/>
              </a:ext>
            </a:extLst>
          </p:cNvPr>
          <p:cNvSpPr txBox="1">
            <a:spLocks/>
          </p:cNvSpPr>
          <p:nvPr/>
        </p:nvSpPr>
        <p:spPr>
          <a:xfrm>
            <a:off x="2325500" y="2331552"/>
            <a:ext cx="1714499" cy="100238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ctr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1" i="0" u="none" strike="noStrike" kern="1200" cap="all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DIRIGE L’ORCHESTRA IL MAESTRO YRUMA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925ABBB1-132B-E63A-6692-65AC0F591776}"/>
              </a:ext>
            </a:extLst>
          </p:cNvPr>
          <p:cNvSpPr/>
          <p:nvPr/>
        </p:nvSpPr>
        <p:spPr>
          <a:xfrm>
            <a:off x="2317902" y="809264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xmlns="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87" y="52906"/>
            <a:ext cx="9919026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Le settimane di </a:t>
            </a:r>
            <a:r>
              <a:rPr lang="it-IT" sz="4000" dirty="0" err="1">
                <a:solidFill>
                  <a:schemeClr val="accent6">
                    <a:lumMod val="75000"/>
                  </a:schemeClr>
                </a:solidFill>
              </a:rPr>
              <a:t>crd</a:t>
            </a:r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 PRIMARIA</a:t>
            </a:r>
          </a:p>
        </p:txBody>
      </p:sp>
      <p:sp>
        <p:nvSpPr>
          <p:cNvPr id="73" name="Segnaposto piè di pagina 72">
            <a:extLst>
              <a:ext uri="{FF2B5EF4-FFF2-40B4-BE49-F238E27FC236}">
                <a16:creationId xmlns:a16="http://schemas.microsoft.com/office/drawing/2014/main" xmlns="" id="{253AA363-0A91-5CE9-7764-DD7813D6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6222"/>
            <a:ext cx="1216325" cy="414345"/>
          </a:xfrm>
        </p:spPr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74" name="Segnaposto numero diapositiva 73">
            <a:extLst>
              <a:ext uri="{FF2B5EF4-FFF2-40B4-BE49-F238E27FC236}">
                <a16:creationId xmlns:a16="http://schemas.microsoft.com/office/drawing/2014/main" xmlns="" id="{B964C6B0-844C-A964-2B74-46CF893E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393" y="107762"/>
            <a:ext cx="544010" cy="274320"/>
          </a:xfrm>
        </p:spPr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B2AF69D5-AD7B-521D-22B1-50D8A2435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14" y="2484615"/>
            <a:ext cx="1714499" cy="833247"/>
          </a:xfrm>
          <a:ln>
            <a:solidFill>
              <a:schemeClr val="accent3"/>
            </a:solidFill>
          </a:ln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400" dirty="0"/>
              <a:t>Alla scoperta della pop art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71A8D570-A73F-4267-F43F-783846BE29AC}"/>
              </a:ext>
            </a:extLst>
          </p:cNvPr>
          <p:cNvSpPr/>
          <p:nvPr/>
        </p:nvSpPr>
        <p:spPr>
          <a:xfrm>
            <a:off x="351013" y="809264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50" name="Segnaposto testo 1">
            <a:extLst>
              <a:ext uri="{FF2B5EF4-FFF2-40B4-BE49-F238E27FC236}">
                <a16:creationId xmlns:a16="http://schemas.microsoft.com/office/drawing/2014/main" xmlns="" id="{C6A3061A-C492-3495-C83D-6E1DD81EF10A}"/>
              </a:ext>
            </a:extLst>
          </p:cNvPr>
          <p:cNvSpPr txBox="1">
            <a:spLocks/>
          </p:cNvSpPr>
          <p:nvPr/>
        </p:nvSpPr>
        <p:spPr>
          <a:xfrm>
            <a:off x="4260862" y="2447469"/>
            <a:ext cx="1714499" cy="89523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1" i="0" u="none" strike="noStrike" kern="1200" cap="all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CENA CON SHAKESPEARE</a:t>
            </a:r>
          </a:p>
        </p:txBody>
      </p:sp>
      <p:sp>
        <p:nvSpPr>
          <p:cNvPr id="52" name="Segnaposto testo 1">
            <a:extLst>
              <a:ext uri="{FF2B5EF4-FFF2-40B4-BE49-F238E27FC236}">
                <a16:creationId xmlns:a16="http://schemas.microsoft.com/office/drawing/2014/main" xmlns="" id="{5C25A5B8-E5B9-0705-08A8-24E4690DA7BA}"/>
              </a:ext>
            </a:extLst>
          </p:cNvPr>
          <p:cNvSpPr txBox="1">
            <a:spLocks/>
          </p:cNvSpPr>
          <p:nvPr/>
        </p:nvSpPr>
        <p:spPr>
          <a:xfrm>
            <a:off x="6225017" y="2513006"/>
            <a:ext cx="1713224" cy="83324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1" i="0" u="none" strike="noStrike" kern="1200" cap="all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ALLA CONQUISTA DELL’ Oro 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xmlns="" id="{B5A92033-9641-DC22-8E32-28170560722E}"/>
              </a:ext>
            </a:extLst>
          </p:cNvPr>
          <p:cNvSpPr txBox="1"/>
          <p:nvPr/>
        </p:nvSpPr>
        <p:spPr>
          <a:xfrm>
            <a:off x="351013" y="6227018"/>
            <a:ext cx="11257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Ogni settimana di CRD saremo accompagnati da una materia specifica. Attraverso i racconti degli educatori ascolteremo favole e storie uniche che ci condurranno verso mondi lontani e diversi, educando alla bellezza e alle possibilità della diversità dentro e fuori di noi.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8" y="979502"/>
            <a:ext cx="1389110" cy="14535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60CF1A8A-433C-FF90-5E55-910AD61DD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472" y="969432"/>
            <a:ext cx="1591359" cy="147365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B055D922-CD56-0686-54B1-3C974C0B5ED5}"/>
              </a:ext>
            </a:extLst>
          </p:cNvPr>
          <p:cNvSpPr/>
          <p:nvPr/>
        </p:nvSpPr>
        <p:spPr>
          <a:xfrm>
            <a:off x="4260861" y="799840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F9F79BD2-6DD8-DF14-4296-FAEA92E26A70}"/>
              </a:ext>
            </a:extLst>
          </p:cNvPr>
          <p:cNvSpPr/>
          <p:nvPr/>
        </p:nvSpPr>
        <p:spPr>
          <a:xfrm>
            <a:off x="6232576" y="799839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31BB0C0E-1857-C19D-9E47-9D42ACB15382}"/>
              </a:ext>
            </a:extLst>
          </p:cNvPr>
          <p:cNvSpPr/>
          <p:nvPr/>
        </p:nvSpPr>
        <p:spPr>
          <a:xfrm>
            <a:off x="8198189" y="799838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C0A29485-3C9F-DFE1-3E08-446D15B42547}"/>
              </a:ext>
            </a:extLst>
          </p:cNvPr>
          <p:cNvSpPr/>
          <p:nvPr/>
        </p:nvSpPr>
        <p:spPr>
          <a:xfrm>
            <a:off x="10169904" y="799473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22F44876-6EE8-1378-4D57-ABAEB9136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247" y="873880"/>
            <a:ext cx="861138" cy="166707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88CA4BEB-DFF5-322A-04C4-A285507D1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470" y="1103467"/>
            <a:ext cx="1612609" cy="12079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691B49F1-C368-9FF7-4189-F54643543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1755" y="937701"/>
            <a:ext cx="1587368" cy="1537116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87DD4C67-1639-1E5C-C27D-6EBB1E3716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0183" y="1166649"/>
            <a:ext cx="1694221" cy="1079219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A62F4F85-C578-1FF7-1FDA-FC25C7B39917}"/>
              </a:ext>
            </a:extLst>
          </p:cNvPr>
          <p:cNvSpPr/>
          <p:nvPr/>
        </p:nvSpPr>
        <p:spPr>
          <a:xfrm>
            <a:off x="1522222" y="3578103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xmlns="" id="{8778308C-0E61-15EC-2E79-4CC195558A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8031" y="3646705"/>
            <a:ext cx="917951" cy="1655212"/>
          </a:xfrm>
          <a:prstGeom prst="rect">
            <a:avLst/>
          </a:prstGeom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xmlns="" id="{75025FB8-60B4-9161-2C4D-7C9657CD6B53}"/>
              </a:ext>
            </a:extLst>
          </p:cNvPr>
          <p:cNvSpPr/>
          <p:nvPr/>
        </p:nvSpPr>
        <p:spPr>
          <a:xfrm>
            <a:off x="4286566" y="3603703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xmlns="" id="{F7E190BB-601C-F166-9360-A871294C4948}"/>
              </a:ext>
            </a:extLst>
          </p:cNvPr>
          <p:cNvSpPr/>
          <p:nvPr/>
        </p:nvSpPr>
        <p:spPr>
          <a:xfrm>
            <a:off x="7086774" y="3601044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xmlns="" id="{67D373CC-1447-7F22-202B-2C7A1D9158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6566" y="4015837"/>
            <a:ext cx="1714500" cy="964405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xmlns="" id="{87F38E73-7B78-C3ED-0F57-0AAE24C825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35649" y="3732572"/>
            <a:ext cx="1622853" cy="153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42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6">
            <a:extLst>
              <a:ext uri="{FF2B5EF4-FFF2-40B4-BE49-F238E27FC236}">
                <a16:creationId xmlns:a16="http://schemas.microsoft.com/office/drawing/2014/main" xmlns="" id="{64E7FF47-8CEA-53A0-ED46-660C381C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19408"/>
            <a:ext cx="10671048" cy="768096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LE NOSTRE ATTIVITA’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915C7F0-3A6F-7CC0-FA70-EEE9FBF7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xmlns="" id="{C35A427B-2F60-F18E-58A9-BD353E686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6878" y="2793028"/>
            <a:ext cx="3328416" cy="3795157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xmlns="" id="{D330C165-0A93-517D-F77B-088EE9B1A7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9130" y="3777640"/>
            <a:ext cx="2770632" cy="2367371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ARTE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TEATRO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MUSICA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RICICLO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SCIENZE 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HAPPY ENGLISH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MOTORIA-SPORTIVA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PSICOMOTRICITÀ 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xmlns="" id="{A8A85F71-C458-7EEB-65FF-5E5126B613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46706" y="2732643"/>
            <a:ext cx="3328416" cy="3767755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xmlns="" id="{17A90561-EC81-BCB3-9052-4A75EA47F4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25597" y="3948872"/>
            <a:ext cx="2770632" cy="2024908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SFIDE A SQUADRE</a:t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</a:rPr>
            </a:b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COMPETIZIONI E GARE</a:t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</a:rPr>
            </a:b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GRANDI GIOCHI</a:t>
            </a:r>
          </a:p>
          <a:p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WATER GAMES</a:t>
            </a:r>
          </a:p>
          <a:p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xmlns="" id="{0F54AB2D-784F-C53D-16B3-A93DE861A0DE}"/>
              </a:ext>
            </a:extLst>
          </p:cNvPr>
          <p:cNvSpPr/>
          <p:nvPr/>
        </p:nvSpPr>
        <p:spPr>
          <a:xfrm>
            <a:off x="1810930" y="1749712"/>
            <a:ext cx="2940313" cy="1725283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LE BOTTEGHE</a:t>
            </a:r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xmlns="" id="{0F47F46E-4AE4-841B-A4F1-3F1E055A18FD}"/>
              </a:ext>
            </a:extLst>
          </p:cNvPr>
          <p:cNvSpPr txBox="1">
            <a:spLocks/>
          </p:cNvSpPr>
          <p:nvPr/>
        </p:nvSpPr>
        <p:spPr>
          <a:xfrm>
            <a:off x="7741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2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xmlns="" id="{2B895178-CF6C-339D-8337-B6CFB7E307EA}"/>
              </a:ext>
            </a:extLst>
          </p:cNvPr>
          <p:cNvSpPr/>
          <p:nvPr/>
        </p:nvSpPr>
        <p:spPr>
          <a:xfrm>
            <a:off x="7440757" y="1703717"/>
            <a:ext cx="2940313" cy="172528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ANIMATION TIME</a:t>
            </a:r>
          </a:p>
        </p:txBody>
      </p:sp>
    </p:spTree>
    <p:extLst>
      <p:ext uri="{BB962C8B-B14F-4D97-AF65-F5344CB8AC3E}">
        <p14:creationId xmlns:p14="http://schemas.microsoft.com/office/powerpoint/2010/main" val="24630587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65_TF78438558_Win32" id="{2FF293E6-F903-4A44-B7DE-D79C907B4FD3}" vid="{644B2A06-8A3A-4367-858F-BF7CA4791EAF}"/>
    </a:ext>
  </a:extLst>
</a:theme>
</file>

<file path=ppt/theme/theme2.xml><?xml version="1.0" encoding="utf-8"?>
<a:theme xmlns:a="http://schemas.openxmlformats.org/drawingml/2006/main" name="1_Tema di Office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65_TF78438558_Win32" id="{2FF293E6-F903-4A44-B7DE-D79C907B4FD3}" vid="{644B2A06-8A3A-4367-858F-BF7CA4791EAF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{24B531C1-D278-49F8-B01A-B1552A083877}tf78438558_win32</Template>
  <TotalTime>731</TotalTime>
  <Words>682</Words>
  <Application>Microsoft Office PowerPoint</Application>
  <PresentationFormat>Widescreen</PresentationFormat>
  <Paragraphs>221</Paragraphs>
  <Slides>23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41" baseType="lpstr">
      <vt:lpstr>Aptos</vt:lpstr>
      <vt:lpstr>Arial</vt:lpstr>
      <vt:lpstr>Arial Black</vt:lpstr>
      <vt:lpstr>Arial Regular</vt:lpstr>
      <vt:lpstr>Arial Rounded MT Bold</vt:lpstr>
      <vt:lpstr>Bahnschrift SemiBold Condensed</vt:lpstr>
      <vt:lpstr>Bodoni MT Black</vt:lpstr>
      <vt:lpstr>Calibri</vt:lpstr>
      <vt:lpstr>DejaVu Sans</vt:lpstr>
      <vt:lpstr>Dubai</vt:lpstr>
      <vt:lpstr>Dubai Light</vt:lpstr>
      <vt:lpstr>Founders Grotesk Bold</vt:lpstr>
      <vt:lpstr>Founders Grotesk Regular</vt:lpstr>
      <vt:lpstr>Sabon Next LT</vt:lpstr>
      <vt:lpstr>Sabon Next LT (Corpo)</vt:lpstr>
      <vt:lpstr>Times New Roman</vt:lpstr>
      <vt:lpstr>Tema di Office</vt:lpstr>
      <vt:lpstr>1_Tema di Office</vt:lpstr>
      <vt:lpstr>CENTRO ESTIVO PERO PRIMARIA 2024</vt:lpstr>
      <vt:lpstr>CENTRO ESTIVO PERO INFANZIA 2024</vt:lpstr>
      <vt:lpstr>Presentazione standard di PowerPoint</vt:lpstr>
      <vt:lpstr>FINALITA’</vt:lpstr>
      <vt:lpstr>OBIETTIVI del camp PRIMARIA</vt:lpstr>
      <vt:lpstr>OBIETTIVI del camp INFANZIA</vt:lpstr>
      <vt:lpstr>Tematica EDUCATIVA </vt:lpstr>
      <vt:lpstr>Le settimane di crd PRIMARIA</vt:lpstr>
      <vt:lpstr>LE NOSTRE ATTIVITA’</vt:lpstr>
      <vt:lpstr>Tematica EDUCATIVA </vt:lpstr>
      <vt:lpstr>Le settimane di crd INFANZIA</vt:lpstr>
      <vt:lpstr>LE NOSTRE ATTIVITA’</vt:lpstr>
      <vt:lpstr>DETTAGLI CHIAVE DEL CAMP</vt:lpstr>
      <vt:lpstr>DOVE – PRIMARIA </vt:lpstr>
      <vt:lpstr>DOVE - infanzia </vt:lpstr>
      <vt:lpstr>Orari primaria </vt:lpstr>
      <vt:lpstr>SETTIMANA TIPO</vt:lpstr>
      <vt:lpstr>Orari INFANZIA </vt:lpstr>
      <vt:lpstr>SETTIMANA TIPO</vt:lpstr>
      <vt:lpstr>GITE ED USCITE </vt:lpstr>
      <vt:lpstr>COSA METTERE NELLO ZAINETTO?</vt:lpstr>
      <vt:lpstr>COSA METTERE NELLO ZAINETTO?</vt:lpstr>
      <vt:lpstr>contatti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 e..state ciserano</dc:title>
  <dc:creator>Pc 5</dc:creator>
  <cp:lastModifiedBy>Francesca Burzi</cp:lastModifiedBy>
  <cp:revision>18</cp:revision>
  <dcterms:created xsi:type="dcterms:W3CDTF">2024-03-04T11:17:30Z</dcterms:created>
  <dcterms:modified xsi:type="dcterms:W3CDTF">2024-05-23T08:39:32Z</dcterms:modified>
</cp:coreProperties>
</file>